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2"/>
  </p:notesMasterIdLst>
  <p:sldIdLst>
    <p:sldId id="256" r:id="rId2"/>
    <p:sldId id="261" r:id="rId3"/>
    <p:sldId id="278" r:id="rId4"/>
    <p:sldId id="290" r:id="rId5"/>
    <p:sldId id="258" r:id="rId6"/>
    <p:sldId id="294" r:id="rId7"/>
    <p:sldId id="280" r:id="rId8"/>
    <p:sldId id="281" r:id="rId9"/>
    <p:sldId id="295" r:id="rId10"/>
    <p:sldId id="282" r:id="rId11"/>
    <p:sldId id="283" r:id="rId12"/>
    <p:sldId id="284" r:id="rId13"/>
    <p:sldId id="265" r:id="rId14"/>
    <p:sldId id="292" r:id="rId15"/>
    <p:sldId id="286" r:id="rId16"/>
    <p:sldId id="296" r:id="rId17"/>
    <p:sldId id="267" r:id="rId18"/>
    <p:sldId id="275" r:id="rId19"/>
    <p:sldId id="279" r:id="rId20"/>
    <p:sldId id="27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rardo Carranza" initials="G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8968" autoAdjust="0"/>
  </p:normalViewPr>
  <p:slideViewPr>
    <p:cSldViewPr>
      <p:cViewPr>
        <p:scale>
          <a:sx n="75" d="100"/>
          <a:sy n="75" d="100"/>
        </p:scale>
        <p:origin x="-122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8-01T13:22:10.930" idx="1">
    <p:pos x="2592" y="1104"/>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6B362-9125-49A4-9546-05794B748AFA}" type="doc">
      <dgm:prSet loTypeId="urn:microsoft.com/office/officeart/2005/8/layout/process1" loCatId="process" qsTypeId="urn:microsoft.com/office/officeart/2005/8/quickstyle/simple1" qsCatId="simple" csTypeId="urn:microsoft.com/office/officeart/2005/8/colors/accent1_2" csCatId="accent1" phldr="1"/>
      <dgm:spPr/>
    </dgm:pt>
    <dgm:pt modelId="{E0D7CB14-B033-4659-8618-2E5C9D9FCCAB}">
      <dgm:prSet phldrT="[Text]"/>
      <dgm:spPr/>
      <dgm:t>
        <a:bodyPr/>
        <a:lstStyle/>
        <a:p>
          <a:r>
            <a:rPr lang="en-US" dirty="0" smtClean="0">
              <a:latin typeface="+mn-lt"/>
              <a:cs typeface="Times New Roman" panose="02020603050405020304" pitchFamily="18" charset="0"/>
            </a:rPr>
            <a:t>Define Circuit Board Layout</a:t>
          </a:r>
          <a:endParaRPr lang="en-US" dirty="0">
            <a:latin typeface="+mn-lt"/>
            <a:cs typeface="Times New Roman" panose="02020603050405020304" pitchFamily="18" charset="0"/>
          </a:endParaRPr>
        </a:p>
      </dgm:t>
    </dgm:pt>
    <dgm:pt modelId="{0D407DFF-130B-4404-9A08-16CAECCC806B}" type="parTrans" cxnId="{A3AE85DD-EAC1-4904-89A2-8F2565755BE0}">
      <dgm:prSet/>
      <dgm:spPr/>
      <dgm:t>
        <a:bodyPr/>
        <a:lstStyle/>
        <a:p>
          <a:endParaRPr lang="en-US"/>
        </a:p>
      </dgm:t>
    </dgm:pt>
    <dgm:pt modelId="{5E1ABF96-9E2C-4BB4-95DA-5C53E23D2FD9}" type="sibTrans" cxnId="{A3AE85DD-EAC1-4904-89A2-8F2565755BE0}">
      <dgm:prSet/>
      <dgm:spPr/>
      <dgm:t>
        <a:bodyPr/>
        <a:lstStyle/>
        <a:p>
          <a:endParaRPr lang="en-US"/>
        </a:p>
      </dgm:t>
    </dgm:pt>
    <dgm:pt modelId="{1EB56942-087A-44D3-8EEC-E90055E332D2}">
      <dgm:prSet phldrT="[Text]"/>
      <dgm:spPr/>
      <dgm:t>
        <a:bodyPr/>
        <a:lstStyle/>
        <a:p>
          <a:r>
            <a:rPr lang="en-US" dirty="0" smtClean="0">
              <a:latin typeface="Times New Roman" panose="02020603050405020304" pitchFamily="18" charset="0"/>
              <a:cs typeface="Times New Roman" panose="02020603050405020304" pitchFamily="18" charset="0"/>
            </a:rPr>
            <a:t>Extract </a:t>
          </a:r>
          <a:r>
            <a:rPr lang="en-US" smtClean="0">
              <a:latin typeface="Times New Roman" panose="02020603050405020304" pitchFamily="18" charset="0"/>
              <a:cs typeface="Times New Roman" panose="02020603050405020304" pitchFamily="18" charset="0"/>
            </a:rPr>
            <a:t>and Interpret </a:t>
          </a:r>
          <a:r>
            <a:rPr lang="en-US" dirty="0" smtClean="0">
              <a:latin typeface="Times New Roman" panose="02020603050405020304" pitchFamily="18" charset="0"/>
              <a:cs typeface="Times New Roman" panose="02020603050405020304" pitchFamily="18" charset="0"/>
            </a:rPr>
            <a:t>PCB Information</a:t>
          </a:r>
          <a:endParaRPr lang="en-US" dirty="0">
            <a:latin typeface="Times New Roman" panose="02020603050405020304" pitchFamily="18" charset="0"/>
            <a:cs typeface="Times New Roman" panose="02020603050405020304" pitchFamily="18" charset="0"/>
          </a:endParaRPr>
        </a:p>
      </dgm:t>
    </dgm:pt>
    <dgm:pt modelId="{BCD7E47F-2322-4ECC-8B31-17CC7FDCA786}" type="parTrans" cxnId="{54CB0EE8-A475-4143-817E-E442A6A3234B}">
      <dgm:prSet/>
      <dgm:spPr/>
      <dgm:t>
        <a:bodyPr/>
        <a:lstStyle/>
        <a:p>
          <a:endParaRPr lang="en-US"/>
        </a:p>
      </dgm:t>
    </dgm:pt>
    <dgm:pt modelId="{5DB92721-E838-455F-A450-37F97E0F9BD3}" type="sibTrans" cxnId="{54CB0EE8-A475-4143-817E-E442A6A3234B}">
      <dgm:prSet/>
      <dgm:spPr/>
      <dgm:t>
        <a:bodyPr/>
        <a:lstStyle/>
        <a:p>
          <a:endParaRPr lang="en-US"/>
        </a:p>
      </dgm:t>
    </dgm:pt>
    <dgm:pt modelId="{4666F0C9-9123-4B7D-BCA2-482639B5BCB0}">
      <dgm:prSet phldrT="[Text]"/>
      <dgm:spPr/>
      <dgm:t>
        <a:bodyPr/>
        <a:lstStyle/>
        <a:p>
          <a:r>
            <a:rPr lang="en-US" dirty="0" smtClean="0">
              <a:latin typeface="Times New Roman" panose="02020603050405020304" pitchFamily="18" charset="0"/>
              <a:cs typeface="Times New Roman" panose="02020603050405020304" pitchFamily="18" charset="0"/>
            </a:rPr>
            <a:t>Create 3-D printable circuit</a:t>
          </a:r>
          <a:endParaRPr lang="en-US" dirty="0">
            <a:latin typeface="Times New Roman" panose="02020603050405020304" pitchFamily="18" charset="0"/>
            <a:cs typeface="Times New Roman" panose="02020603050405020304" pitchFamily="18" charset="0"/>
          </a:endParaRPr>
        </a:p>
      </dgm:t>
    </dgm:pt>
    <dgm:pt modelId="{601A562F-C4EA-4B26-A666-36DE849EFA37}" type="parTrans" cxnId="{AC1BDB68-C43A-4995-AF60-DC1C65B4BF1B}">
      <dgm:prSet/>
      <dgm:spPr/>
      <dgm:t>
        <a:bodyPr/>
        <a:lstStyle/>
        <a:p>
          <a:endParaRPr lang="en-US"/>
        </a:p>
      </dgm:t>
    </dgm:pt>
    <dgm:pt modelId="{D1BF74D4-21C4-41F2-BB7A-427050687946}" type="sibTrans" cxnId="{AC1BDB68-C43A-4995-AF60-DC1C65B4BF1B}">
      <dgm:prSet/>
      <dgm:spPr/>
      <dgm:t>
        <a:bodyPr/>
        <a:lstStyle/>
        <a:p>
          <a:endParaRPr lang="en-US"/>
        </a:p>
      </dgm:t>
    </dgm:pt>
    <dgm:pt modelId="{1B64CF99-C1C4-442B-9EBB-AEA9E0B650EA}" type="pres">
      <dgm:prSet presAssocID="{4AA6B362-9125-49A4-9546-05794B748AFA}" presName="Name0" presStyleCnt="0">
        <dgm:presLayoutVars>
          <dgm:dir/>
          <dgm:resizeHandles val="exact"/>
        </dgm:presLayoutVars>
      </dgm:prSet>
      <dgm:spPr/>
    </dgm:pt>
    <dgm:pt modelId="{98107507-58EA-46B0-9C77-A78AD0F7B270}" type="pres">
      <dgm:prSet presAssocID="{E0D7CB14-B033-4659-8618-2E5C9D9FCCAB}" presName="node" presStyleLbl="node1" presStyleIdx="0" presStyleCnt="3">
        <dgm:presLayoutVars>
          <dgm:bulletEnabled val="1"/>
        </dgm:presLayoutVars>
      </dgm:prSet>
      <dgm:spPr/>
      <dgm:t>
        <a:bodyPr/>
        <a:lstStyle/>
        <a:p>
          <a:endParaRPr lang="en-US"/>
        </a:p>
      </dgm:t>
    </dgm:pt>
    <dgm:pt modelId="{31917DDC-C992-4635-924A-B936344E2E18}" type="pres">
      <dgm:prSet presAssocID="{5E1ABF96-9E2C-4BB4-95DA-5C53E23D2FD9}" presName="sibTrans" presStyleLbl="sibTrans2D1" presStyleIdx="0" presStyleCnt="2"/>
      <dgm:spPr/>
      <dgm:t>
        <a:bodyPr/>
        <a:lstStyle/>
        <a:p>
          <a:endParaRPr lang="en-US"/>
        </a:p>
      </dgm:t>
    </dgm:pt>
    <dgm:pt modelId="{0DCF8CA7-1394-423A-81C6-42AF13254810}" type="pres">
      <dgm:prSet presAssocID="{5E1ABF96-9E2C-4BB4-95DA-5C53E23D2FD9}" presName="connectorText" presStyleLbl="sibTrans2D1" presStyleIdx="0" presStyleCnt="2"/>
      <dgm:spPr/>
      <dgm:t>
        <a:bodyPr/>
        <a:lstStyle/>
        <a:p>
          <a:endParaRPr lang="en-US"/>
        </a:p>
      </dgm:t>
    </dgm:pt>
    <dgm:pt modelId="{56342866-0F32-4233-BA63-19195237C342}" type="pres">
      <dgm:prSet presAssocID="{1EB56942-087A-44D3-8EEC-E90055E332D2}" presName="node" presStyleLbl="node1" presStyleIdx="1" presStyleCnt="3">
        <dgm:presLayoutVars>
          <dgm:bulletEnabled val="1"/>
        </dgm:presLayoutVars>
      </dgm:prSet>
      <dgm:spPr/>
      <dgm:t>
        <a:bodyPr/>
        <a:lstStyle/>
        <a:p>
          <a:endParaRPr lang="en-US"/>
        </a:p>
      </dgm:t>
    </dgm:pt>
    <dgm:pt modelId="{31364203-FDFA-492F-BC03-B3BCECD81FF7}" type="pres">
      <dgm:prSet presAssocID="{5DB92721-E838-455F-A450-37F97E0F9BD3}" presName="sibTrans" presStyleLbl="sibTrans2D1" presStyleIdx="1" presStyleCnt="2"/>
      <dgm:spPr/>
      <dgm:t>
        <a:bodyPr/>
        <a:lstStyle/>
        <a:p>
          <a:endParaRPr lang="en-US"/>
        </a:p>
      </dgm:t>
    </dgm:pt>
    <dgm:pt modelId="{DAFA173E-8FBE-4D7C-BE3F-CA71FDB4DB04}" type="pres">
      <dgm:prSet presAssocID="{5DB92721-E838-455F-A450-37F97E0F9BD3}" presName="connectorText" presStyleLbl="sibTrans2D1" presStyleIdx="1" presStyleCnt="2"/>
      <dgm:spPr/>
      <dgm:t>
        <a:bodyPr/>
        <a:lstStyle/>
        <a:p>
          <a:endParaRPr lang="en-US"/>
        </a:p>
      </dgm:t>
    </dgm:pt>
    <dgm:pt modelId="{DEA9C2D3-0CF2-44B2-95C8-5D1F659E9C26}" type="pres">
      <dgm:prSet presAssocID="{4666F0C9-9123-4B7D-BCA2-482639B5BCB0}" presName="node" presStyleLbl="node1" presStyleIdx="2" presStyleCnt="3">
        <dgm:presLayoutVars>
          <dgm:bulletEnabled val="1"/>
        </dgm:presLayoutVars>
      </dgm:prSet>
      <dgm:spPr/>
      <dgm:t>
        <a:bodyPr/>
        <a:lstStyle/>
        <a:p>
          <a:endParaRPr lang="en-US"/>
        </a:p>
      </dgm:t>
    </dgm:pt>
  </dgm:ptLst>
  <dgm:cxnLst>
    <dgm:cxn modelId="{6B248D84-61D6-471B-930C-CFF08B150CD3}" type="presOf" srcId="{4666F0C9-9123-4B7D-BCA2-482639B5BCB0}" destId="{DEA9C2D3-0CF2-44B2-95C8-5D1F659E9C26}" srcOrd="0" destOrd="0" presId="urn:microsoft.com/office/officeart/2005/8/layout/process1"/>
    <dgm:cxn modelId="{A3AE85DD-EAC1-4904-89A2-8F2565755BE0}" srcId="{4AA6B362-9125-49A4-9546-05794B748AFA}" destId="{E0D7CB14-B033-4659-8618-2E5C9D9FCCAB}" srcOrd="0" destOrd="0" parTransId="{0D407DFF-130B-4404-9A08-16CAECCC806B}" sibTransId="{5E1ABF96-9E2C-4BB4-95DA-5C53E23D2FD9}"/>
    <dgm:cxn modelId="{2E29094C-1D01-4B93-87C7-027B61CAD337}" type="presOf" srcId="{5DB92721-E838-455F-A450-37F97E0F9BD3}" destId="{31364203-FDFA-492F-BC03-B3BCECD81FF7}" srcOrd="0" destOrd="0" presId="urn:microsoft.com/office/officeart/2005/8/layout/process1"/>
    <dgm:cxn modelId="{066EF202-F844-4F4A-B1B1-550772DCEEEC}" type="presOf" srcId="{E0D7CB14-B033-4659-8618-2E5C9D9FCCAB}" destId="{98107507-58EA-46B0-9C77-A78AD0F7B270}" srcOrd="0" destOrd="0" presId="urn:microsoft.com/office/officeart/2005/8/layout/process1"/>
    <dgm:cxn modelId="{2DBB132A-1BF9-433C-8BC2-AD9085033A64}" type="presOf" srcId="{5E1ABF96-9E2C-4BB4-95DA-5C53E23D2FD9}" destId="{0DCF8CA7-1394-423A-81C6-42AF13254810}" srcOrd="1" destOrd="0" presId="urn:microsoft.com/office/officeart/2005/8/layout/process1"/>
    <dgm:cxn modelId="{54CB0EE8-A475-4143-817E-E442A6A3234B}" srcId="{4AA6B362-9125-49A4-9546-05794B748AFA}" destId="{1EB56942-087A-44D3-8EEC-E90055E332D2}" srcOrd="1" destOrd="0" parTransId="{BCD7E47F-2322-4ECC-8B31-17CC7FDCA786}" sibTransId="{5DB92721-E838-455F-A450-37F97E0F9BD3}"/>
    <dgm:cxn modelId="{74C4E180-10AC-4CD8-B7EA-FA4B79F7A830}" type="presOf" srcId="{5DB92721-E838-455F-A450-37F97E0F9BD3}" destId="{DAFA173E-8FBE-4D7C-BE3F-CA71FDB4DB04}" srcOrd="1" destOrd="0" presId="urn:microsoft.com/office/officeart/2005/8/layout/process1"/>
    <dgm:cxn modelId="{843DFB9B-0229-4984-9CEF-52F0A37A736C}" type="presOf" srcId="{5E1ABF96-9E2C-4BB4-95DA-5C53E23D2FD9}" destId="{31917DDC-C992-4635-924A-B936344E2E18}" srcOrd="0" destOrd="0" presId="urn:microsoft.com/office/officeart/2005/8/layout/process1"/>
    <dgm:cxn modelId="{AC1BDB68-C43A-4995-AF60-DC1C65B4BF1B}" srcId="{4AA6B362-9125-49A4-9546-05794B748AFA}" destId="{4666F0C9-9123-4B7D-BCA2-482639B5BCB0}" srcOrd="2" destOrd="0" parTransId="{601A562F-C4EA-4B26-A666-36DE849EFA37}" sibTransId="{D1BF74D4-21C4-41F2-BB7A-427050687946}"/>
    <dgm:cxn modelId="{3B69AA56-E873-4FC1-A4B3-5C1DBA7FA3F3}" type="presOf" srcId="{4AA6B362-9125-49A4-9546-05794B748AFA}" destId="{1B64CF99-C1C4-442B-9EBB-AEA9E0B650EA}" srcOrd="0" destOrd="0" presId="urn:microsoft.com/office/officeart/2005/8/layout/process1"/>
    <dgm:cxn modelId="{B793889D-3D9E-4A50-AD7B-76BBB298A5A4}" type="presOf" srcId="{1EB56942-087A-44D3-8EEC-E90055E332D2}" destId="{56342866-0F32-4233-BA63-19195237C342}" srcOrd="0" destOrd="0" presId="urn:microsoft.com/office/officeart/2005/8/layout/process1"/>
    <dgm:cxn modelId="{7B7806F6-E49F-49A8-9A32-1148C55A5D41}" type="presParOf" srcId="{1B64CF99-C1C4-442B-9EBB-AEA9E0B650EA}" destId="{98107507-58EA-46B0-9C77-A78AD0F7B270}" srcOrd="0" destOrd="0" presId="urn:microsoft.com/office/officeart/2005/8/layout/process1"/>
    <dgm:cxn modelId="{514C4692-72D1-4476-A17D-CE76F3AB515B}" type="presParOf" srcId="{1B64CF99-C1C4-442B-9EBB-AEA9E0B650EA}" destId="{31917DDC-C992-4635-924A-B936344E2E18}" srcOrd="1" destOrd="0" presId="urn:microsoft.com/office/officeart/2005/8/layout/process1"/>
    <dgm:cxn modelId="{F4DA61E3-30FF-44B3-978B-46B6F20729B0}" type="presParOf" srcId="{31917DDC-C992-4635-924A-B936344E2E18}" destId="{0DCF8CA7-1394-423A-81C6-42AF13254810}" srcOrd="0" destOrd="0" presId="urn:microsoft.com/office/officeart/2005/8/layout/process1"/>
    <dgm:cxn modelId="{CD90CEB6-0540-4A9F-8B2A-897E257B4403}" type="presParOf" srcId="{1B64CF99-C1C4-442B-9EBB-AEA9E0B650EA}" destId="{56342866-0F32-4233-BA63-19195237C342}" srcOrd="2" destOrd="0" presId="urn:microsoft.com/office/officeart/2005/8/layout/process1"/>
    <dgm:cxn modelId="{F86BC98C-1168-4ED5-8B2F-75BA9E2750B3}" type="presParOf" srcId="{1B64CF99-C1C4-442B-9EBB-AEA9E0B650EA}" destId="{31364203-FDFA-492F-BC03-B3BCECD81FF7}" srcOrd="3" destOrd="0" presId="urn:microsoft.com/office/officeart/2005/8/layout/process1"/>
    <dgm:cxn modelId="{7E141ADA-F96E-4788-B98E-F88157630973}" type="presParOf" srcId="{31364203-FDFA-492F-BC03-B3BCECD81FF7}" destId="{DAFA173E-8FBE-4D7C-BE3F-CA71FDB4DB04}" srcOrd="0" destOrd="0" presId="urn:microsoft.com/office/officeart/2005/8/layout/process1"/>
    <dgm:cxn modelId="{BE3EBB02-FE65-4D52-BDEE-88333AD17E90}" type="presParOf" srcId="{1B64CF99-C1C4-442B-9EBB-AEA9E0B650EA}" destId="{DEA9C2D3-0CF2-44B2-95C8-5D1F659E9C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33410E-C4EE-46FE-BD06-5A45A097439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525F5D5-78F9-47FA-8F31-D680F62DD209}">
      <dgm:prSet phldrT="[Text]"/>
      <dgm:spPr/>
      <dgm:t>
        <a:bodyPr/>
        <a:lstStyle/>
        <a:p>
          <a:r>
            <a:rPr lang="en-US">
              <a:latin typeface="Palatino Linotype" panose="02040502050505030304" pitchFamily="18" charset="0"/>
            </a:rPr>
            <a:t>Injection Point 7</a:t>
          </a:r>
        </a:p>
      </dgm:t>
    </dgm:pt>
    <dgm:pt modelId="{40EB4E35-35AD-48BC-AD32-0D49DC24EC92}" type="parTrans" cxnId="{86FEB7A2-A4A1-48E4-A636-2BB065D69EE0}">
      <dgm:prSet/>
      <dgm:spPr/>
      <dgm:t>
        <a:bodyPr/>
        <a:lstStyle/>
        <a:p>
          <a:endParaRPr lang="en-US"/>
        </a:p>
      </dgm:t>
    </dgm:pt>
    <dgm:pt modelId="{14ABF5F2-9C76-42C4-8ECB-78A31EF403F6}" type="sibTrans" cxnId="{86FEB7A2-A4A1-48E4-A636-2BB065D69EE0}">
      <dgm:prSet/>
      <dgm:spPr/>
      <dgm:t>
        <a:bodyPr/>
        <a:lstStyle/>
        <a:p>
          <a:endParaRPr lang="en-US"/>
        </a:p>
      </dgm:t>
    </dgm:pt>
    <dgm:pt modelId="{AC199210-9D8C-4DAC-8DFA-9C748CBEDAD5}">
      <dgm:prSet phldrT="[Text]"/>
      <dgm:spPr/>
      <dgm:t>
        <a:bodyPr/>
        <a:lstStyle/>
        <a:p>
          <a:r>
            <a:rPr lang="en-US">
              <a:latin typeface="Palatino Linotype" panose="02040502050505030304" pitchFamily="18" charset="0"/>
            </a:rPr>
            <a:t> BATT Pad 2</a:t>
          </a:r>
        </a:p>
      </dgm:t>
    </dgm:pt>
    <dgm:pt modelId="{CB0444F6-7505-4382-830A-2D6914E8C911}" type="parTrans" cxnId="{319BF96C-8AF5-4089-BD5A-4457FD923658}">
      <dgm:prSet/>
      <dgm:spPr/>
      <dgm:t>
        <a:bodyPr/>
        <a:lstStyle/>
        <a:p>
          <a:endParaRPr lang="en-US"/>
        </a:p>
      </dgm:t>
    </dgm:pt>
    <dgm:pt modelId="{83CBDE4C-1BD8-4BC8-A2BB-6B9D312A49FC}" type="sibTrans" cxnId="{319BF96C-8AF5-4089-BD5A-4457FD923658}">
      <dgm:prSet/>
      <dgm:spPr/>
      <dgm:t>
        <a:bodyPr/>
        <a:lstStyle/>
        <a:p>
          <a:endParaRPr lang="en-US"/>
        </a:p>
      </dgm:t>
    </dgm:pt>
    <dgm:pt modelId="{2A9AF40C-FA13-4874-9AF1-846A0D0871DF}">
      <dgm:prSet phldrT="[Text]"/>
      <dgm:spPr/>
      <dgm:t>
        <a:bodyPr/>
        <a:lstStyle/>
        <a:p>
          <a:r>
            <a:rPr lang="en-US">
              <a:latin typeface="Palatino Linotype" panose="02040502050505030304" pitchFamily="18" charset="0"/>
            </a:rPr>
            <a:t>R1 Pad 2</a:t>
          </a:r>
        </a:p>
      </dgm:t>
    </dgm:pt>
    <dgm:pt modelId="{E2C19E5A-839E-417C-8F87-0584922D92D7}" type="parTrans" cxnId="{EC0B7C93-C8B1-47DE-B151-BBE065352BEA}">
      <dgm:prSet/>
      <dgm:spPr/>
      <dgm:t>
        <a:bodyPr/>
        <a:lstStyle/>
        <a:p>
          <a:endParaRPr lang="en-US"/>
        </a:p>
      </dgm:t>
    </dgm:pt>
    <dgm:pt modelId="{9F0A7C7B-F067-4DE7-8DF0-D76DC64F49B2}" type="sibTrans" cxnId="{EC0B7C93-C8B1-47DE-B151-BBE065352BEA}">
      <dgm:prSet/>
      <dgm:spPr/>
      <dgm:t>
        <a:bodyPr/>
        <a:lstStyle/>
        <a:p>
          <a:endParaRPr lang="en-US"/>
        </a:p>
      </dgm:t>
    </dgm:pt>
    <dgm:pt modelId="{9E7C36E2-1DF3-4C39-97B2-10DD94522279}">
      <dgm:prSet phldrT="[Text]"/>
      <dgm:spPr/>
      <dgm:t>
        <a:bodyPr/>
        <a:lstStyle/>
        <a:p>
          <a:r>
            <a:rPr lang="en-US">
              <a:latin typeface="Palatino Linotype" panose="02040502050505030304" pitchFamily="18" charset="0"/>
            </a:rPr>
            <a:t>555 Pad 4</a:t>
          </a:r>
        </a:p>
      </dgm:t>
    </dgm:pt>
    <dgm:pt modelId="{5D5DAEF8-39AE-401E-BFF4-13FA56523E67}" type="parTrans" cxnId="{0AEC50F2-F6BE-4B2C-A252-C350FA484031}">
      <dgm:prSet/>
      <dgm:spPr/>
      <dgm:t>
        <a:bodyPr/>
        <a:lstStyle/>
        <a:p>
          <a:endParaRPr lang="en-US"/>
        </a:p>
      </dgm:t>
    </dgm:pt>
    <dgm:pt modelId="{019D7C96-D685-4BC3-8E16-70F0479629B3}" type="sibTrans" cxnId="{0AEC50F2-F6BE-4B2C-A252-C350FA484031}">
      <dgm:prSet/>
      <dgm:spPr/>
      <dgm:t>
        <a:bodyPr/>
        <a:lstStyle/>
        <a:p>
          <a:endParaRPr lang="en-US"/>
        </a:p>
      </dgm:t>
    </dgm:pt>
    <dgm:pt modelId="{2BB8B6AC-C433-4481-8C29-613F9AF7484A}">
      <dgm:prSet phldrT="[Text]"/>
      <dgm:spPr/>
      <dgm:t>
        <a:bodyPr/>
        <a:lstStyle/>
        <a:p>
          <a:r>
            <a:rPr lang="en-US">
              <a:latin typeface="Palatino Linotype" panose="02040502050505030304" pitchFamily="18" charset="0"/>
            </a:rPr>
            <a:t>555 Pad 5</a:t>
          </a:r>
        </a:p>
      </dgm:t>
    </dgm:pt>
    <dgm:pt modelId="{E3760D6E-4343-445D-A721-35234B2EEC3B}" type="parTrans" cxnId="{429F07FA-5967-4752-952E-DBBBEC72B1E4}">
      <dgm:prSet/>
      <dgm:spPr/>
      <dgm:t>
        <a:bodyPr/>
        <a:lstStyle/>
        <a:p>
          <a:endParaRPr lang="en-US"/>
        </a:p>
      </dgm:t>
    </dgm:pt>
    <dgm:pt modelId="{98890EA6-A1C6-448E-A1C3-855924CBAA05}" type="sibTrans" cxnId="{429F07FA-5967-4752-952E-DBBBEC72B1E4}">
      <dgm:prSet/>
      <dgm:spPr/>
      <dgm:t>
        <a:bodyPr/>
        <a:lstStyle/>
        <a:p>
          <a:endParaRPr lang="en-US"/>
        </a:p>
      </dgm:t>
    </dgm:pt>
    <dgm:pt modelId="{9FF83650-4BDD-4CE2-8D63-AFDE6966EE9E}">
      <dgm:prSet phldrT="[Text]"/>
      <dgm:spPr/>
      <dgm:t>
        <a:bodyPr/>
        <a:lstStyle/>
        <a:p>
          <a:r>
            <a:rPr lang="en-US">
              <a:latin typeface="Palatino Linotype" panose="02040502050505030304" pitchFamily="18" charset="0"/>
            </a:rPr>
            <a:t>LED1 Pad 2</a:t>
          </a:r>
        </a:p>
      </dgm:t>
    </dgm:pt>
    <dgm:pt modelId="{7DDFC104-D938-4CA2-89EB-1039D8F985D7}" type="parTrans" cxnId="{FA53941C-3CF1-4739-9697-19C032D5D27D}">
      <dgm:prSet/>
      <dgm:spPr/>
      <dgm:t>
        <a:bodyPr/>
        <a:lstStyle/>
        <a:p>
          <a:endParaRPr lang="en-US"/>
        </a:p>
      </dgm:t>
    </dgm:pt>
    <dgm:pt modelId="{06C428B0-6485-460F-AF7D-CF2842D0BD31}" type="sibTrans" cxnId="{FA53941C-3CF1-4739-9697-19C032D5D27D}">
      <dgm:prSet/>
      <dgm:spPr/>
      <dgm:t>
        <a:bodyPr/>
        <a:lstStyle/>
        <a:p>
          <a:endParaRPr lang="en-US"/>
        </a:p>
      </dgm:t>
    </dgm:pt>
    <dgm:pt modelId="{6F0057D8-818E-4C0C-B9C4-4D9B0A1773F2}" type="pres">
      <dgm:prSet presAssocID="{C633410E-C4EE-46FE-BD06-5A45A0974391}" presName="hierChild1" presStyleCnt="0">
        <dgm:presLayoutVars>
          <dgm:orgChart val="1"/>
          <dgm:chPref val="1"/>
          <dgm:dir/>
          <dgm:animOne val="branch"/>
          <dgm:animLvl val="lvl"/>
          <dgm:resizeHandles/>
        </dgm:presLayoutVars>
      </dgm:prSet>
      <dgm:spPr/>
      <dgm:t>
        <a:bodyPr/>
        <a:lstStyle/>
        <a:p>
          <a:endParaRPr lang="en-US"/>
        </a:p>
      </dgm:t>
    </dgm:pt>
    <dgm:pt modelId="{F14E0713-1C5D-47B7-9E98-33C75E3B10F2}" type="pres">
      <dgm:prSet presAssocID="{4525F5D5-78F9-47FA-8F31-D680F62DD209}" presName="hierRoot1" presStyleCnt="0">
        <dgm:presLayoutVars>
          <dgm:hierBranch val="init"/>
        </dgm:presLayoutVars>
      </dgm:prSet>
      <dgm:spPr/>
    </dgm:pt>
    <dgm:pt modelId="{7ED0C367-043E-4F5E-A82A-B8285AEA6BCA}" type="pres">
      <dgm:prSet presAssocID="{4525F5D5-78F9-47FA-8F31-D680F62DD209}" presName="rootComposite1" presStyleCnt="0"/>
      <dgm:spPr/>
    </dgm:pt>
    <dgm:pt modelId="{717D3774-8BF3-423E-8AF7-A953E48B362E}" type="pres">
      <dgm:prSet presAssocID="{4525F5D5-78F9-47FA-8F31-D680F62DD209}" presName="rootText1" presStyleLbl="node0" presStyleIdx="0" presStyleCnt="1">
        <dgm:presLayoutVars>
          <dgm:chPref val="3"/>
        </dgm:presLayoutVars>
      </dgm:prSet>
      <dgm:spPr/>
      <dgm:t>
        <a:bodyPr/>
        <a:lstStyle/>
        <a:p>
          <a:endParaRPr lang="en-US"/>
        </a:p>
      </dgm:t>
    </dgm:pt>
    <dgm:pt modelId="{F2117613-4DF9-46F9-AA73-EA8F895DDA28}" type="pres">
      <dgm:prSet presAssocID="{4525F5D5-78F9-47FA-8F31-D680F62DD209}" presName="rootConnector1" presStyleLbl="node1" presStyleIdx="0" presStyleCnt="0"/>
      <dgm:spPr/>
      <dgm:t>
        <a:bodyPr/>
        <a:lstStyle/>
        <a:p>
          <a:endParaRPr lang="en-US"/>
        </a:p>
      </dgm:t>
    </dgm:pt>
    <dgm:pt modelId="{B016399E-113C-43A4-9FB7-FBD57770A5E1}" type="pres">
      <dgm:prSet presAssocID="{4525F5D5-78F9-47FA-8F31-D680F62DD209}" presName="hierChild2" presStyleCnt="0"/>
      <dgm:spPr/>
    </dgm:pt>
    <dgm:pt modelId="{980DE88E-1D6A-4E55-81D8-EE1AD7D590A2}" type="pres">
      <dgm:prSet presAssocID="{CB0444F6-7505-4382-830A-2D6914E8C911}" presName="Name37" presStyleLbl="parChTrans1D2" presStyleIdx="0" presStyleCnt="2"/>
      <dgm:spPr/>
      <dgm:t>
        <a:bodyPr/>
        <a:lstStyle/>
        <a:p>
          <a:endParaRPr lang="en-US"/>
        </a:p>
      </dgm:t>
    </dgm:pt>
    <dgm:pt modelId="{FA9B8C41-5638-49A0-9AEB-A6B4203F1CA6}" type="pres">
      <dgm:prSet presAssocID="{AC199210-9D8C-4DAC-8DFA-9C748CBEDAD5}" presName="hierRoot2" presStyleCnt="0">
        <dgm:presLayoutVars>
          <dgm:hierBranch val="init"/>
        </dgm:presLayoutVars>
      </dgm:prSet>
      <dgm:spPr/>
    </dgm:pt>
    <dgm:pt modelId="{BDCCB7CE-E933-4A21-9961-D8B7C8C45BB0}" type="pres">
      <dgm:prSet presAssocID="{AC199210-9D8C-4DAC-8DFA-9C748CBEDAD5}" presName="rootComposite" presStyleCnt="0"/>
      <dgm:spPr/>
    </dgm:pt>
    <dgm:pt modelId="{B587DA8A-68B4-4F46-8E1B-8ECC1F3F38C8}" type="pres">
      <dgm:prSet presAssocID="{AC199210-9D8C-4DAC-8DFA-9C748CBEDAD5}" presName="rootText" presStyleLbl="node2" presStyleIdx="0" presStyleCnt="2" custScaleX="111368">
        <dgm:presLayoutVars>
          <dgm:chPref val="3"/>
        </dgm:presLayoutVars>
      </dgm:prSet>
      <dgm:spPr/>
      <dgm:t>
        <a:bodyPr/>
        <a:lstStyle/>
        <a:p>
          <a:endParaRPr lang="en-US"/>
        </a:p>
      </dgm:t>
    </dgm:pt>
    <dgm:pt modelId="{EDD40B62-851A-4AFC-ADFB-CE9036931486}" type="pres">
      <dgm:prSet presAssocID="{AC199210-9D8C-4DAC-8DFA-9C748CBEDAD5}" presName="rootConnector" presStyleLbl="node2" presStyleIdx="0" presStyleCnt="2"/>
      <dgm:spPr/>
      <dgm:t>
        <a:bodyPr/>
        <a:lstStyle/>
        <a:p>
          <a:endParaRPr lang="en-US"/>
        </a:p>
      </dgm:t>
    </dgm:pt>
    <dgm:pt modelId="{B17511D5-E54E-4DC9-ACA7-F683DA5DFE97}" type="pres">
      <dgm:prSet presAssocID="{AC199210-9D8C-4DAC-8DFA-9C748CBEDAD5}" presName="hierChild4" presStyleCnt="0"/>
      <dgm:spPr/>
    </dgm:pt>
    <dgm:pt modelId="{CB3F61C8-EF16-4F55-AC7A-BA844D7C45BC}" type="pres">
      <dgm:prSet presAssocID="{5D5DAEF8-39AE-401E-BFF4-13FA56523E67}" presName="Name37" presStyleLbl="parChTrans1D3" presStyleIdx="0" presStyleCnt="3"/>
      <dgm:spPr/>
      <dgm:t>
        <a:bodyPr/>
        <a:lstStyle/>
        <a:p>
          <a:endParaRPr lang="en-US"/>
        </a:p>
      </dgm:t>
    </dgm:pt>
    <dgm:pt modelId="{50F3645D-C272-4A41-82BC-2FE1D37D5A9C}" type="pres">
      <dgm:prSet presAssocID="{9E7C36E2-1DF3-4C39-97B2-10DD94522279}" presName="hierRoot2" presStyleCnt="0">
        <dgm:presLayoutVars>
          <dgm:hierBranch val="init"/>
        </dgm:presLayoutVars>
      </dgm:prSet>
      <dgm:spPr/>
    </dgm:pt>
    <dgm:pt modelId="{3AFDD883-5D3B-48F5-8CAC-3CD76B1AD83D}" type="pres">
      <dgm:prSet presAssocID="{9E7C36E2-1DF3-4C39-97B2-10DD94522279}" presName="rootComposite" presStyleCnt="0"/>
      <dgm:spPr/>
    </dgm:pt>
    <dgm:pt modelId="{190A311C-539B-4ACD-BFBB-7B1C67C28980}" type="pres">
      <dgm:prSet presAssocID="{9E7C36E2-1DF3-4C39-97B2-10DD94522279}" presName="rootText" presStyleLbl="node3" presStyleIdx="0" presStyleCnt="3">
        <dgm:presLayoutVars>
          <dgm:chPref val="3"/>
        </dgm:presLayoutVars>
      </dgm:prSet>
      <dgm:spPr/>
      <dgm:t>
        <a:bodyPr/>
        <a:lstStyle/>
        <a:p>
          <a:endParaRPr lang="en-US"/>
        </a:p>
      </dgm:t>
    </dgm:pt>
    <dgm:pt modelId="{6237F814-3501-443F-A472-7FEEE1CC5E45}" type="pres">
      <dgm:prSet presAssocID="{9E7C36E2-1DF3-4C39-97B2-10DD94522279}" presName="rootConnector" presStyleLbl="node3" presStyleIdx="0" presStyleCnt="3"/>
      <dgm:spPr/>
      <dgm:t>
        <a:bodyPr/>
        <a:lstStyle/>
        <a:p>
          <a:endParaRPr lang="en-US"/>
        </a:p>
      </dgm:t>
    </dgm:pt>
    <dgm:pt modelId="{6E3EACDA-45F9-47F6-A871-F7F39F3661D9}" type="pres">
      <dgm:prSet presAssocID="{9E7C36E2-1DF3-4C39-97B2-10DD94522279}" presName="hierChild4" presStyleCnt="0"/>
      <dgm:spPr/>
    </dgm:pt>
    <dgm:pt modelId="{CCED895E-9C1E-42F6-A384-9ADEF4FA932E}" type="pres">
      <dgm:prSet presAssocID="{9E7C36E2-1DF3-4C39-97B2-10DD94522279}" presName="hierChild5" presStyleCnt="0"/>
      <dgm:spPr/>
    </dgm:pt>
    <dgm:pt modelId="{19DE2689-F8A1-4993-8E7C-B21551604FFB}" type="pres">
      <dgm:prSet presAssocID="{E3760D6E-4343-445D-A721-35234B2EEC3B}" presName="Name37" presStyleLbl="parChTrans1D3" presStyleIdx="1" presStyleCnt="3"/>
      <dgm:spPr/>
      <dgm:t>
        <a:bodyPr/>
        <a:lstStyle/>
        <a:p>
          <a:endParaRPr lang="en-US"/>
        </a:p>
      </dgm:t>
    </dgm:pt>
    <dgm:pt modelId="{FACE38B3-54FF-4FFB-A771-715831458CD0}" type="pres">
      <dgm:prSet presAssocID="{2BB8B6AC-C433-4481-8C29-613F9AF7484A}" presName="hierRoot2" presStyleCnt="0">
        <dgm:presLayoutVars>
          <dgm:hierBranch val="init"/>
        </dgm:presLayoutVars>
      </dgm:prSet>
      <dgm:spPr/>
    </dgm:pt>
    <dgm:pt modelId="{09212548-510D-4562-B42A-DC4F9C0CF53C}" type="pres">
      <dgm:prSet presAssocID="{2BB8B6AC-C433-4481-8C29-613F9AF7484A}" presName="rootComposite" presStyleCnt="0"/>
      <dgm:spPr/>
    </dgm:pt>
    <dgm:pt modelId="{F3777F10-B9CA-4046-B0EC-5B317FC41DCB}" type="pres">
      <dgm:prSet presAssocID="{2BB8B6AC-C433-4481-8C29-613F9AF7484A}" presName="rootText" presStyleLbl="node3" presStyleIdx="1" presStyleCnt="3">
        <dgm:presLayoutVars>
          <dgm:chPref val="3"/>
        </dgm:presLayoutVars>
      </dgm:prSet>
      <dgm:spPr/>
      <dgm:t>
        <a:bodyPr/>
        <a:lstStyle/>
        <a:p>
          <a:endParaRPr lang="en-US"/>
        </a:p>
      </dgm:t>
    </dgm:pt>
    <dgm:pt modelId="{FBC4136C-094A-40D0-A3A0-99D1D7641942}" type="pres">
      <dgm:prSet presAssocID="{2BB8B6AC-C433-4481-8C29-613F9AF7484A}" presName="rootConnector" presStyleLbl="node3" presStyleIdx="1" presStyleCnt="3"/>
      <dgm:spPr/>
      <dgm:t>
        <a:bodyPr/>
        <a:lstStyle/>
        <a:p>
          <a:endParaRPr lang="en-US"/>
        </a:p>
      </dgm:t>
    </dgm:pt>
    <dgm:pt modelId="{128511D2-FBB3-4C26-981E-15747757EB5A}" type="pres">
      <dgm:prSet presAssocID="{2BB8B6AC-C433-4481-8C29-613F9AF7484A}" presName="hierChild4" presStyleCnt="0"/>
      <dgm:spPr/>
    </dgm:pt>
    <dgm:pt modelId="{3CBC3515-C5E8-45F9-88C6-99DC6C2037C6}" type="pres">
      <dgm:prSet presAssocID="{2BB8B6AC-C433-4481-8C29-613F9AF7484A}" presName="hierChild5" presStyleCnt="0"/>
      <dgm:spPr/>
    </dgm:pt>
    <dgm:pt modelId="{2DFED488-A693-4FA7-B4DF-278CE4DF25FB}" type="pres">
      <dgm:prSet presAssocID="{AC199210-9D8C-4DAC-8DFA-9C748CBEDAD5}" presName="hierChild5" presStyleCnt="0"/>
      <dgm:spPr/>
    </dgm:pt>
    <dgm:pt modelId="{062DDDA9-C0F1-45AC-9711-C0BE9692B87D}" type="pres">
      <dgm:prSet presAssocID="{E2C19E5A-839E-417C-8F87-0584922D92D7}" presName="Name37" presStyleLbl="parChTrans1D2" presStyleIdx="1" presStyleCnt="2"/>
      <dgm:spPr/>
      <dgm:t>
        <a:bodyPr/>
        <a:lstStyle/>
        <a:p>
          <a:endParaRPr lang="en-US"/>
        </a:p>
      </dgm:t>
    </dgm:pt>
    <dgm:pt modelId="{56F61075-B1CE-45D3-AD87-897382DAA283}" type="pres">
      <dgm:prSet presAssocID="{2A9AF40C-FA13-4874-9AF1-846A0D0871DF}" presName="hierRoot2" presStyleCnt="0">
        <dgm:presLayoutVars>
          <dgm:hierBranch val="init"/>
        </dgm:presLayoutVars>
      </dgm:prSet>
      <dgm:spPr/>
    </dgm:pt>
    <dgm:pt modelId="{9F6F4F0E-2605-4FBE-B569-F617A52DDD1E}" type="pres">
      <dgm:prSet presAssocID="{2A9AF40C-FA13-4874-9AF1-846A0D0871DF}" presName="rootComposite" presStyleCnt="0"/>
      <dgm:spPr/>
    </dgm:pt>
    <dgm:pt modelId="{FA661977-CC70-4F7B-B5AC-416EB3C6E6C2}" type="pres">
      <dgm:prSet presAssocID="{2A9AF40C-FA13-4874-9AF1-846A0D0871DF}" presName="rootText" presStyleLbl="node2" presStyleIdx="1" presStyleCnt="2">
        <dgm:presLayoutVars>
          <dgm:chPref val="3"/>
        </dgm:presLayoutVars>
      </dgm:prSet>
      <dgm:spPr/>
      <dgm:t>
        <a:bodyPr/>
        <a:lstStyle/>
        <a:p>
          <a:endParaRPr lang="en-US"/>
        </a:p>
      </dgm:t>
    </dgm:pt>
    <dgm:pt modelId="{D1895DA4-E009-4CF8-B5E2-0658B868A008}" type="pres">
      <dgm:prSet presAssocID="{2A9AF40C-FA13-4874-9AF1-846A0D0871DF}" presName="rootConnector" presStyleLbl="node2" presStyleIdx="1" presStyleCnt="2"/>
      <dgm:spPr/>
      <dgm:t>
        <a:bodyPr/>
        <a:lstStyle/>
        <a:p>
          <a:endParaRPr lang="en-US"/>
        </a:p>
      </dgm:t>
    </dgm:pt>
    <dgm:pt modelId="{71BF1DD9-7BB9-4EC3-9B6E-654BC23A6028}" type="pres">
      <dgm:prSet presAssocID="{2A9AF40C-FA13-4874-9AF1-846A0D0871DF}" presName="hierChild4" presStyleCnt="0"/>
      <dgm:spPr/>
    </dgm:pt>
    <dgm:pt modelId="{3397197F-8D32-478F-BFBC-BCCCC37ACFDA}" type="pres">
      <dgm:prSet presAssocID="{7DDFC104-D938-4CA2-89EB-1039D8F985D7}" presName="Name37" presStyleLbl="parChTrans1D3" presStyleIdx="2" presStyleCnt="3"/>
      <dgm:spPr/>
      <dgm:t>
        <a:bodyPr/>
        <a:lstStyle/>
        <a:p>
          <a:endParaRPr lang="en-US"/>
        </a:p>
      </dgm:t>
    </dgm:pt>
    <dgm:pt modelId="{F717B8E6-996E-4F7F-ACBD-D5E4C40F809F}" type="pres">
      <dgm:prSet presAssocID="{9FF83650-4BDD-4CE2-8D63-AFDE6966EE9E}" presName="hierRoot2" presStyleCnt="0">
        <dgm:presLayoutVars>
          <dgm:hierBranch val="init"/>
        </dgm:presLayoutVars>
      </dgm:prSet>
      <dgm:spPr/>
    </dgm:pt>
    <dgm:pt modelId="{90F7B3EC-550A-4123-A4C9-024B3F207364}" type="pres">
      <dgm:prSet presAssocID="{9FF83650-4BDD-4CE2-8D63-AFDE6966EE9E}" presName="rootComposite" presStyleCnt="0"/>
      <dgm:spPr/>
    </dgm:pt>
    <dgm:pt modelId="{D7D9AF3E-519F-4345-8A91-A1F5C2C6DCB4}" type="pres">
      <dgm:prSet presAssocID="{9FF83650-4BDD-4CE2-8D63-AFDE6966EE9E}" presName="rootText" presStyleLbl="node3" presStyleIdx="2" presStyleCnt="3">
        <dgm:presLayoutVars>
          <dgm:chPref val="3"/>
        </dgm:presLayoutVars>
      </dgm:prSet>
      <dgm:spPr/>
      <dgm:t>
        <a:bodyPr/>
        <a:lstStyle/>
        <a:p>
          <a:endParaRPr lang="en-US"/>
        </a:p>
      </dgm:t>
    </dgm:pt>
    <dgm:pt modelId="{AC364BE5-5068-4AB0-BC67-DE41E3FC9B46}" type="pres">
      <dgm:prSet presAssocID="{9FF83650-4BDD-4CE2-8D63-AFDE6966EE9E}" presName="rootConnector" presStyleLbl="node3" presStyleIdx="2" presStyleCnt="3"/>
      <dgm:spPr/>
      <dgm:t>
        <a:bodyPr/>
        <a:lstStyle/>
        <a:p>
          <a:endParaRPr lang="en-US"/>
        </a:p>
      </dgm:t>
    </dgm:pt>
    <dgm:pt modelId="{12412BE8-914B-4524-8BD5-09F32C4A79A8}" type="pres">
      <dgm:prSet presAssocID="{9FF83650-4BDD-4CE2-8D63-AFDE6966EE9E}" presName="hierChild4" presStyleCnt="0"/>
      <dgm:spPr/>
    </dgm:pt>
    <dgm:pt modelId="{ADAC4091-9C47-40C1-9826-919330C469A8}" type="pres">
      <dgm:prSet presAssocID="{9FF83650-4BDD-4CE2-8D63-AFDE6966EE9E}" presName="hierChild5" presStyleCnt="0"/>
      <dgm:spPr/>
    </dgm:pt>
    <dgm:pt modelId="{658B2FE8-DCD0-4B66-90C4-12911EB82B99}" type="pres">
      <dgm:prSet presAssocID="{2A9AF40C-FA13-4874-9AF1-846A0D0871DF}" presName="hierChild5" presStyleCnt="0"/>
      <dgm:spPr/>
    </dgm:pt>
    <dgm:pt modelId="{8B0D4B59-3ECB-4D30-ABD2-3BBAB4B13458}" type="pres">
      <dgm:prSet presAssocID="{4525F5D5-78F9-47FA-8F31-D680F62DD209}" presName="hierChild3" presStyleCnt="0"/>
      <dgm:spPr/>
    </dgm:pt>
  </dgm:ptLst>
  <dgm:cxnLst>
    <dgm:cxn modelId="{09DD3F14-B96F-4DF8-8A09-736E205BCC33}" type="presOf" srcId="{2BB8B6AC-C433-4481-8C29-613F9AF7484A}" destId="{F3777F10-B9CA-4046-B0EC-5B317FC41DCB}" srcOrd="0" destOrd="0" presId="urn:microsoft.com/office/officeart/2005/8/layout/orgChart1"/>
    <dgm:cxn modelId="{D4E2F488-712C-4A21-B956-EEC16FB23C33}" type="presOf" srcId="{2A9AF40C-FA13-4874-9AF1-846A0D0871DF}" destId="{FA661977-CC70-4F7B-B5AC-416EB3C6E6C2}" srcOrd="0" destOrd="0" presId="urn:microsoft.com/office/officeart/2005/8/layout/orgChart1"/>
    <dgm:cxn modelId="{B2E9747C-3FB4-4F66-8E56-7E90E1D6D94A}" type="presOf" srcId="{C633410E-C4EE-46FE-BD06-5A45A0974391}" destId="{6F0057D8-818E-4C0C-B9C4-4D9B0A1773F2}" srcOrd="0" destOrd="0" presId="urn:microsoft.com/office/officeart/2005/8/layout/orgChart1"/>
    <dgm:cxn modelId="{DCBB7634-3730-4F0D-93E7-33E59AC23BB6}" type="presOf" srcId="{9FF83650-4BDD-4CE2-8D63-AFDE6966EE9E}" destId="{AC364BE5-5068-4AB0-BC67-DE41E3FC9B46}" srcOrd="1" destOrd="0" presId="urn:microsoft.com/office/officeart/2005/8/layout/orgChart1"/>
    <dgm:cxn modelId="{A6546E60-8FB9-4D25-BDCB-D9CD26125B1A}" type="presOf" srcId="{7DDFC104-D938-4CA2-89EB-1039D8F985D7}" destId="{3397197F-8D32-478F-BFBC-BCCCC37ACFDA}" srcOrd="0" destOrd="0" presId="urn:microsoft.com/office/officeart/2005/8/layout/orgChart1"/>
    <dgm:cxn modelId="{43ACCB8F-990D-4DCC-9298-EF8D464B59CE}" type="presOf" srcId="{E3760D6E-4343-445D-A721-35234B2EEC3B}" destId="{19DE2689-F8A1-4993-8E7C-B21551604FFB}" srcOrd="0" destOrd="0" presId="urn:microsoft.com/office/officeart/2005/8/layout/orgChart1"/>
    <dgm:cxn modelId="{319BF96C-8AF5-4089-BD5A-4457FD923658}" srcId="{4525F5D5-78F9-47FA-8F31-D680F62DD209}" destId="{AC199210-9D8C-4DAC-8DFA-9C748CBEDAD5}" srcOrd="0" destOrd="0" parTransId="{CB0444F6-7505-4382-830A-2D6914E8C911}" sibTransId="{83CBDE4C-1BD8-4BC8-A2BB-6B9D312A49FC}"/>
    <dgm:cxn modelId="{B9FAEFC7-E616-4A6B-AEB8-E7DACB51FAAE}" type="presOf" srcId="{2BB8B6AC-C433-4481-8C29-613F9AF7484A}" destId="{FBC4136C-094A-40D0-A3A0-99D1D7641942}" srcOrd="1" destOrd="0" presId="urn:microsoft.com/office/officeart/2005/8/layout/orgChart1"/>
    <dgm:cxn modelId="{41BACE90-8B96-4807-A54A-5845F20C064F}" type="presOf" srcId="{CB0444F6-7505-4382-830A-2D6914E8C911}" destId="{980DE88E-1D6A-4E55-81D8-EE1AD7D590A2}" srcOrd="0" destOrd="0" presId="urn:microsoft.com/office/officeart/2005/8/layout/orgChart1"/>
    <dgm:cxn modelId="{A9B1DF90-AF19-4E7F-8BD1-7D01A5CC3B19}" type="presOf" srcId="{E2C19E5A-839E-417C-8F87-0584922D92D7}" destId="{062DDDA9-C0F1-45AC-9711-C0BE9692B87D}" srcOrd="0" destOrd="0" presId="urn:microsoft.com/office/officeart/2005/8/layout/orgChart1"/>
    <dgm:cxn modelId="{E66A7744-5E29-4851-8C09-7F859B5001E7}" type="presOf" srcId="{4525F5D5-78F9-47FA-8F31-D680F62DD209}" destId="{F2117613-4DF9-46F9-AA73-EA8F895DDA28}" srcOrd="1" destOrd="0" presId="urn:microsoft.com/office/officeart/2005/8/layout/orgChart1"/>
    <dgm:cxn modelId="{EC0B7C93-C8B1-47DE-B151-BBE065352BEA}" srcId="{4525F5D5-78F9-47FA-8F31-D680F62DD209}" destId="{2A9AF40C-FA13-4874-9AF1-846A0D0871DF}" srcOrd="1" destOrd="0" parTransId="{E2C19E5A-839E-417C-8F87-0584922D92D7}" sibTransId="{9F0A7C7B-F067-4DE7-8DF0-D76DC64F49B2}"/>
    <dgm:cxn modelId="{0AEC50F2-F6BE-4B2C-A252-C350FA484031}" srcId="{AC199210-9D8C-4DAC-8DFA-9C748CBEDAD5}" destId="{9E7C36E2-1DF3-4C39-97B2-10DD94522279}" srcOrd="0" destOrd="0" parTransId="{5D5DAEF8-39AE-401E-BFF4-13FA56523E67}" sibTransId="{019D7C96-D685-4BC3-8E16-70F0479629B3}"/>
    <dgm:cxn modelId="{FA53941C-3CF1-4739-9697-19C032D5D27D}" srcId="{2A9AF40C-FA13-4874-9AF1-846A0D0871DF}" destId="{9FF83650-4BDD-4CE2-8D63-AFDE6966EE9E}" srcOrd="0" destOrd="0" parTransId="{7DDFC104-D938-4CA2-89EB-1039D8F985D7}" sibTransId="{06C428B0-6485-460F-AF7D-CF2842D0BD31}"/>
    <dgm:cxn modelId="{429F07FA-5967-4752-952E-DBBBEC72B1E4}" srcId="{AC199210-9D8C-4DAC-8DFA-9C748CBEDAD5}" destId="{2BB8B6AC-C433-4481-8C29-613F9AF7484A}" srcOrd="1" destOrd="0" parTransId="{E3760D6E-4343-445D-A721-35234B2EEC3B}" sibTransId="{98890EA6-A1C6-448E-A1C3-855924CBAA05}"/>
    <dgm:cxn modelId="{46869C32-F143-452D-A4EF-C1A9572E22BF}" type="presOf" srcId="{5D5DAEF8-39AE-401E-BFF4-13FA56523E67}" destId="{CB3F61C8-EF16-4F55-AC7A-BA844D7C45BC}" srcOrd="0" destOrd="0" presId="urn:microsoft.com/office/officeart/2005/8/layout/orgChart1"/>
    <dgm:cxn modelId="{8393FB53-B6EF-4F34-842C-E86A941C5CCD}" type="presOf" srcId="{AC199210-9D8C-4DAC-8DFA-9C748CBEDAD5}" destId="{EDD40B62-851A-4AFC-ADFB-CE9036931486}" srcOrd="1" destOrd="0" presId="urn:microsoft.com/office/officeart/2005/8/layout/orgChart1"/>
    <dgm:cxn modelId="{29245BAC-6F67-44BC-895D-D9365548B609}" type="presOf" srcId="{AC199210-9D8C-4DAC-8DFA-9C748CBEDAD5}" destId="{B587DA8A-68B4-4F46-8E1B-8ECC1F3F38C8}" srcOrd="0" destOrd="0" presId="urn:microsoft.com/office/officeart/2005/8/layout/orgChart1"/>
    <dgm:cxn modelId="{85C0EC78-29F5-4924-A08A-EB47A6A54425}" type="presOf" srcId="{9E7C36E2-1DF3-4C39-97B2-10DD94522279}" destId="{190A311C-539B-4ACD-BFBB-7B1C67C28980}" srcOrd="0" destOrd="0" presId="urn:microsoft.com/office/officeart/2005/8/layout/orgChart1"/>
    <dgm:cxn modelId="{561038B1-7D47-4E3B-8CAD-52BDF9097A97}" type="presOf" srcId="{2A9AF40C-FA13-4874-9AF1-846A0D0871DF}" destId="{D1895DA4-E009-4CF8-B5E2-0658B868A008}" srcOrd="1" destOrd="0" presId="urn:microsoft.com/office/officeart/2005/8/layout/orgChart1"/>
    <dgm:cxn modelId="{45081660-DE82-4F04-B061-A5286642D441}" type="presOf" srcId="{9E7C36E2-1DF3-4C39-97B2-10DD94522279}" destId="{6237F814-3501-443F-A472-7FEEE1CC5E45}" srcOrd="1" destOrd="0" presId="urn:microsoft.com/office/officeart/2005/8/layout/orgChart1"/>
    <dgm:cxn modelId="{86FEB7A2-A4A1-48E4-A636-2BB065D69EE0}" srcId="{C633410E-C4EE-46FE-BD06-5A45A0974391}" destId="{4525F5D5-78F9-47FA-8F31-D680F62DD209}" srcOrd="0" destOrd="0" parTransId="{40EB4E35-35AD-48BC-AD32-0D49DC24EC92}" sibTransId="{14ABF5F2-9C76-42C4-8ECB-78A31EF403F6}"/>
    <dgm:cxn modelId="{9A63FCA8-302A-4587-A2E7-92176E8CC3B2}" type="presOf" srcId="{9FF83650-4BDD-4CE2-8D63-AFDE6966EE9E}" destId="{D7D9AF3E-519F-4345-8A91-A1F5C2C6DCB4}" srcOrd="0" destOrd="0" presId="urn:microsoft.com/office/officeart/2005/8/layout/orgChart1"/>
    <dgm:cxn modelId="{881C27E6-7283-4F28-9DEE-726DA7B35B63}" type="presOf" srcId="{4525F5D5-78F9-47FA-8F31-D680F62DD209}" destId="{717D3774-8BF3-423E-8AF7-A953E48B362E}" srcOrd="0" destOrd="0" presId="urn:microsoft.com/office/officeart/2005/8/layout/orgChart1"/>
    <dgm:cxn modelId="{AE5D77E0-D5B9-4947-9A3F-E9C185AA7430}" type="presParOf" srcId="{6F0057D8-818E-4C0C-B9C4-4D9B0A1773F2}" destId="{F14E0713-1C5D-47B7-9E98-33C75E3B10F2}" srcOrd="0" destOrd="0" presId="urn:microsoft.com/office/officeart/2005/8/layout/orgChart1"/>
    <dgm:cxn modelId="{9777423A-562A-417D-B2BF-42432FEA975D}" type="presParOf" srcId="{F14E0713-1C5D-47B7-9E98-33C75E3B10F2}" destId="{7ED0C367-043E-4F5E-A82A-B8285AEA6BCA}" srcOrd="0" destOrd="0" presId="urn:microsoft.com/office/officeart/2005/8/layout/orgChart1"/>
    <dgm:cxn modelId="{F40179E8-2082-45E5-AE88-CEB350F3AD83}" type="presParOf" srcId="{7ED0C367-043E-4F5E-A82A-B8285AEA6BCA}" destId="{717D3774-8BF3-423E-8AF7-A953E48B362E}" srcOrd="0" destOrd="0" presId="urn:microsoft.com/office/officeart/2005/8/layout/orgChart1"/>
    <dgm:cxn modelId="{A5CEA5F1-1B21-480E-9F6C-E3676B7A5000}" type="presParOf" srcId="{7ED0C367-043E-4F5E-A82A-B8285AEA6BCA}" destId="{F2117613-4DF9-46F9-AA73-EA8F895DDA28}" srcOrd="1" destOrd="0" presId="urn:microsoft.com/office/officeart/2005/8/layout/orgChart1"/>
    <dgm:cxn modelId="{AE0CD79D-D8EA-4655-AA26-3AAA49BBFC35}" type="presParOf" srcId="{F14E0713-1C5D-47B7-9E98-33C75E3B10F2}" destId="{B016399E-113C-43A4-9FB7-FBD57770A5E1}" srcOrd="1" destOrd="0" presId="urn:microsoft.com/office/officeart/2005/8/layout/orgChart1"/>
    <dgm:cxn modelId="{B1897612-C15A-4D88-8E20-CE60CDD7D4ED}" type="presParOf" srcId="{B016399E-113C-43A4-9FB7-FBD57770A5E1}" destId="{980DE88E-1D6A-4E55-81D8-EE1AD7D590A2}" srcOrd="0" destOrd="0" presId="urn:microsoft.com/office/officeart/2005/8/layout/orgChart1"/>
    <dgm:cxn modelId="{96F78CC6-E4E9-448F-BCB6-03B86956EA7B}" type="presParOf" srcId="{B016399E-113C-43A4-9FB7-FBD57770A5E1}" destId="{FA9B8C41-5638-49A0-9AEB-A6B4203F1CA6}" srcOrd="1" destOrd="0" presId="urn:microsoft.com/office/officeart/2005/8/layout/orgChart1"/>
    <dgm:cxn modelId="{CDA51D95-43B4-4AE1-B57E-E939B0312D06}" type="presParOf" srcId="{FA9B8C41-5638-49A0-9AEB-A6B4203F1CA6}" destId="{BDCCB7CE-E933-4A21-9961-D8B7C8C45BB0}" srcOrd="0" destOrd="0" presId="urn:microsoft.com/office/officeart/2005/8/layout/orgChart1"/>
    <dgm:cxn modelId="{851DFD4F-4067-4A58-ACA8-3A3A663A4AC2}" type="presParOf" srcId="{BDCCB7CE-E933-4A21-9961-D8B7C8C45BB0}" destId="{B587DA8A-68B4-4F46-8E1B-8ECC1F3F38C8}" srcOrd="0" destOrd="0" presId="urn:microsoft.com/office/officeart/2005/8/layout/orgChart1"/>
    <dgm:cxn modelId="{8A7AECA5-292D-405F-9A53-DB847D497704}" type="presParOf" srcId="{BDCCB7CE-E933-4A21-9961-D8B7C8C45BB0}" destId="{EDD40B62-851A-4AFC-ADFB-CE9036931486}" srcOrd="1" destOrd="0" presId="urn:microsoft.com/office/officeart/2005/8/layout/orgChart1"/>
    <dgm:cxn modelId="{08E4DA8D-C7A1-45A4-836E-95C84EB09448}" type="presParOf" srcId="{FA9B8C41-5638-49A0-9AEB-A6B4203F1CA6}" destId="{B17511D5-E54E-4DC9-ACA7-F683DA5DFE97}" srcOrd="1" destOrd="0" presId="urn:microsoft.com/office/officeart/2005/8/layout/orgChart1"/>
    <dgm:cxn modelId="{2FB3D8B5-2018-45E3-BF1C-20C319A00D4D}" type="presParOf" srcId="{B17511D5-E54E-4DC9-ACA7-F683DA5DFE97}" destId="{CB3F61C8-EF16-4F55-AC7A-BA844D7C45BC}" srcOrd="0" destOrd="0" presId="urn:microsoft.com/office/officeart/2005/8/layout/orgChart1"/>
    <dgm:cxn modelId="{21CB3922-F3C9-4F4F-9ADB-9CCD6A2C7A66}" type="presParOf" srcId="{B17511D5-E54E-4DC9-ACA7-F683DA5DFE97}" destId="{50F3645D-C272-4A41-82BC-2FE1D37D5A9C}" srcOrd="1" destOrd="0" presId="urn:microsoft.com/office/officeart/2005/8/layout/orgChart1"/>
    <dgm:cxn modelId="{75EDB96B-E6F7-460F-9955-58805650AB14}" type="presParOf" srcId="{50F3645D-C272-4A41-82BC-2FE1D37D5A9C}" destId="{3AFDD883-5D3B-48F5-8CAC-3CD76B1AD83D}" srcOrd="0" destOrd="0" presId="urn:microsoft.com/office/officeart/2005/8/layout/orgChart1"/>
    <dgm:cxn modelId="{ED6EDD6F-0AEF-409F-A2A8-5D7B43009DAA}" type="presParOf" srcId="{3AFDD883-5D3B-48F5-8CAC-3CD76B1AD83D}" destId="{190A311C-539B-4ACD-BFBB-7B1C67C28980}" srcOrd="0" destOrd="0" presId="urn:microsoft.com/office/officeart/2005/8/layout/orgChart1"/>
    <dgm:cxn modelId="{25BD4364-D9C0-4816-8D72-05C6E7DBE82A}" type="presParOf" srcId="{3AFDD883-5D3B-48F5-8CAC-3CD76B1AD83D}" destId="{6237F814-3501-443F-A472-7FEEE1CC5E45}" srcOrd="1" destOrd="0" presId="urn:microsoft.com/office/officeart/2005/8/layout/orgChart1"/>
    <dgm:cxn modelId="{076ABDF3-6C8F-4B4F-BCEB-A4B74FB7C11F}" type="presParOf" srcId="{50F3645D-C272-4A41-82BC-2FE1D37D5A9C}" destId="{6E3EACDA-45F9-47F6-A871-F7F39F3661D9}" srcOrd="1" destOrd="0" presId="urn:microsoft.com/office/officeart/2005/8/layout/orgChart1"/>
    <dgm:cxn modelId="{A2C05067-03CC-4F29-AA30-7BF1D35FAED5}" type="presParOf" srcId="{50F3645D-C272-4A41-82BC-2FE1D37D5A9C}" destId="{CCED895E-9C1E-42F6-A384-9ADEF4FA932E}" srcOrd="2" destOrd="0" presId="urn:microsoft.com/office/officeart/2005/8/layout/orgChart1"/>
    <dgm:cxn modelId="{6BBC9D1D-ECBA-4840-9EFF-F61D2E8A02A2}" type="presParOf" srcId="{B17511D5-E54E-4DC9-ACA7-F683DA5DFE97}" destId="{19DE2689-F8A1-4993-8E7C-B21551604FFB}" srcOrd="2" destOrd="0" presId="urn:microsoft.com/office/officeart/2005/8/layout/orgChart1"/>
    <dgm:cxn modelId="{4F4F35D9-A29D-4481-9D24-264EE7531818}" type="presParOf" srcId="{B17511D5-E54E-4DC9-ACA7-F683DA5DFE97}" destId="{FACE38B3-54FF-4FFB-A771-715831458CD0}" srcOrd="3" destOrd="0" presId="urn:microsoft.com/office/officeart/2005/8/layout/orgChart1"/>
    <dgm:cxn modelId="{0416AE09-A296-46F0-9520-DEB8F883B220}" type="presParOf" srcId="{FACE38B3-54FF-4FFB-A771-715831458CD0}" destId="{09212548-510D-4562-B42A-DC4F9C0CF53C}" srcOrd="0" destOrd="0" presId="urn:microsoft.com/office/officeart/2005/8/layout/orgChart1"/>
    <dgm:cxn modelId="{337AF1A8-2B6F-4531-A8A5-18AAB2AF542B}" type="presParOf" srcId="{09212548-510D-4562-B42A-DC4F9C0CF53C}" destId="{F3777F10-B9CA-4046-B0EC-5B317FC41DCB}" srcOrd="0" destOrd="0" presId="urn:microsoft.com/office/officeart/2005/8/layout/orgChart1"/>
    <dgm:cxn modelId="{C03FD573-3B05-42E4-93CA-7B748E46B602}" type="presParOf" srcId="{09212548-510D-4562-B42A-DC4F9C0CF53C}" destId="{FBC4136C-094A-40D0-A3A0-99D1D7641942}" srcOrd="1" destOrd="0" presId="urn:microsoft.com/office/officeart/2005/8/layout/orgChart1"/>
    <dgm:cxn modelId="{EA6C320D-9B9B-4A8A-BD38-5D1634EDEFD7}" type="presParOf" srcId="{FACE38B3-54FF-4FFB-A771-715831458CD0}" destId="{128511D2-FBB3-4C26-981E-15747757EB5A}" srcOrd="1" destOrd="0" presId="urn:microsoft.com/office/officeart/2005/8/layout/orgChart1"/>
    <dgm:cxn modelId="{3F41A3B0-ABF8-4655-8B7E-296C35CEA943}" type="presParOf" srcId="{FACE38B3-54FF-4FFB-A771-715831458CD0}" destId="{3CBC3515-C5E8-45F9-88C6-99DC6C2037C6}" srcOrd="2" destOrd="0" presId="urn:microsoft.com/office/officeart/2005/8/layout/orgChart1"/>
    <dgm:cxn modelId="{AF3BB031-FE15-452F-B942-6C88A2B174BF}" type="presParOf" srcId="{FA9B8C41-5638-49A0-9AEB-A6B4203F1CA6}" destId="{2DFED488-A693-4FA7-B4DF-278CE4DF25FB}" srcOrd="2" destOrd="0" presId="urn:microsoft.com/office/officeart/2005/8/layout/orgChart1"/>
    <dgm:cxn modelId="{D5CC4303-F101-4B78-90E8-4AED73260E01}" type="presParOf" srcId="{B016399E-113C-43A4-9FB7-FBD57770A5E1}" destId="{062DDDA9-C0F1-45AC-9711-C0BE9692B87D}" srcOrd="2" destOrd="0" presId="urn:microsoft.com/office/officeart/2005/8/layout/orgChart1"/>
    <dgm:cxn modelId="{340EEA39-A6D9-4EDD-B42B-8C017F7DEBBE}" type="presParOf" srcId="{B016399E-113C-43A4-9FB7-FBD57770A5E1}" destId="{56F61075-B1CE-45D3-AD87-897382DAA283}" srcOrd="3" destOrd="0" presId="urn:microsoft.com/office/officeart/2005/8/layout/orgChart1"/>
    <dgm:cxn modelId="{BCA6C247-F254-4736-AD48-159024CFFB0A}" type="presParOf" srcId="{56F61075-B1CE-45D3-AD87-897382DAA283}" destId="{9F6F4F0E-2605-4FBE-B569-F617A52DDD1E}" srcOrd="0" destOrd="0" presId="urn:microsoft.com/office/officeart/2005/8/layout/orgChart1"/>
    <dgm:cxn modelId="{5EF19C9A-AD39-422C-A726-D7094061BB3B}" type="presParOf" srcId="{9F6F4F0E-2605-4FBE-B569-F617A52DDD1E}" destId="{FA661977-CC70-4F7B-B5AC-416EB3C6E6C2}" srcOrd="0" destOrd="0" presId="urn:microsoft.com/office/officeart/2005/8/layout/orgChart1"/>
    <dgm:cxn modelId="{E2FFFB81-CF6E-4486-9F08-B27C1A033B0B}" type="presParOf" srcId="{9F6F4F0E-2605-4FBE-B569-F617A52DDD1E}" destId="{D1895DA4-E009-4CF8-B5E2-0658B868A008}" srcOrd="1" destOrd="0" presId="urn:microsoft.com/office/officeart/2005/8/layout/orgChart1"/>
    <dgm:cxn modelId="{9C0A5D90-A199-42F0-8E4C-7B7FB81D533F}" type="presParOf" srcId="{56F61075-B1CE-45D3-AD87-897382DAA283}" destId="{71BF1DD9-7BB9-4EC3-9B6E-654BC23A6028}" srcOrd="1" destOrd="0" presId="urn:microsoft.com/office/officeart/2005/8/layout/orgChart1"/>
    <dgm:cxn modelId="{85451369-E308-40DC-AB68-513AA1737537}" type="presParOf" srcId="{71BF1DD9-7BB9-4EC3-9B6E-654BC23A6028}" destId="{3397197F-8D32-478F-BFBC-BCCCC37ACFDA}" srcOrd="0" destOrd="0" presId="urn:microsoft.com/office/officeart/2005/8/layout/orgChart1"/>
    <dgm:cxn modelId="{718CC171-5A69-4DFE-B148-0FE6ED560BB9}" type="presParOf" srcId="{71BF1DD9-7BB9-4EC3-9B6E-654BC23A6028}" destId="{F717B8E6-996E-4F7F-ACBD-D5E4C40F809F}" srcOrd="1" destOrd="0" presId="urn:microsoft.com/office/officeart/2005/8/layout/orgChart1"/>
    <dgm:cxn modelId="{9537890C-ADE7-4BC3-8AC2-8D0B45C108C0}" type="presParOf" srcId="{F717B8E6-996E-4F7F-ACBD-D5E4C40F809F}" destId="{90F7B3EC-550A-4123-A4C9-024B3F207364}" srcOrd="0" destOrd="0" presId="urn:microsoft.com/office/officeart/2005/8/layout/orgChart1"/>
    <dgm:cxn modelId="{F5AF4641-3F22-497F-A6EF-D4C7AF7FA636}" type="presParOf" srcId="{90F7B3EC-550A-4123-A4C9-024B3F207364}" destId="{D7D9AF3E-519F-4345-8A91-A1F5C2C6DCB4}" srcOrd="0" destOrd="0" presId="urn:microsoft.com/office/officeart/2005/8/layout/orgChart1"/>
    <dgm:cxn modelId="{A3F47AD6-3A9C-4EE7-8A51-034E113920AB}" type="presParOf" srcId="{90F7B3EC-550A-4123-A4C9-024B3F207364}" destId="{AC364BE5-5068-4AB0-BC67-DE41E3FC9B46}" srcOrd="1" destOrd="0" presId="urn:microsoft.com/office/officeart/2005/8/layout/orgChart1"/>
    <dgm:cxn modelId="{2447B975-7744-4A40-B539-175EA2085328}" type="presParOf" srcId="{F717B8E6-996E-4F7F-ACBD-D5E4C40F809F}" destId="{12412BE8-914B-4524-8BD5-09F32C4A79A8}" srcOrd="1" destOrd="0" presId="urn:microsoft.com/office/officeart/2005/8/layout/orgChart1"/>
    <dgm:cxn modelId="{913DD8FE-F286-4EAE-A078-1E6E44551B2F}" type="presParOf" srcId="{F717B8E6-996E-4F7F-ACBD-D5E4C40F809F}" destId="{ADAC4091-9C47-40C1-9826-919330C469A8}" srcOrd="2" destOrd="0" presId="urn:microsoft.com/office/officeart/2005/8/layout/orgChart1"/>
    <dgm:cxn modelId="{9D39355E-F6A6-4FA8-BE21-4129ABC46E78}" type="presParOf" srcId="{56F61075-B1CE-45D3-AD87-897382DAA283}" destId="{658B2FE8-DCD0-4B66-90C4-12911EB82B99}" srcOrd="2" destOrd="0" presId="urn:microsoft.com/office/officeart/2005/8/layout/orgChart1"/>
    <dgm:cxn modelId="{68785D58-9F46-4C47-BB8E-A63645C751AF}" type="presParOf" srcId="{F14E0713-1C5D-47B7-9E98-33C75E3B10F2}" destId="{8B0D4B59-3ECB-4D30-ABD2-3BBAB4B1345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13F507-55FA-43D2-8C35-80B6EE830FEC}" type="doc">
      <dgm:prSet loTypeId="urn:microsoft.com/office/officeart/2005/8/layout/process1" loCatId="process" qsTypeId="urn:microsoft.com/office/officeart/2005/8/quickstyle/simple1" qsCatId="simple" csTypeId="urn:microsoft.com/office/officeart/2005/8/colors/accent1_2" csCatId="accent1" phldr="1"/>
      <dgm:spPr/>
    </dgm:pt>
    <dgm:pt modelId="{A448038A-1E36-495F-8F18-D36F78EE3ED5}">
      <dgm:prSet phldrT="[Text]"/>
      <dgm:spPr/>
      <dgm:t>
        <a:bodyPr/>
        <a:lstStyle/>
        <a:p>
          <a:r>
            <a:rPr lang="en-US" dirty="0" smtClean="0">
              <a:latin typeface="Times New Roman" panose="02020603050405020304" pitchFamily="18" charset="0"/>
              <a:cs typeface="Times New Roman" panose="02020603050405020304" pitchFamily="18" charset="0"/>
            </a:rPr>
            <a:t>.BRD</a:t>
          </a:r>
          <a:endParaRPr lang="en-US" dirty="0">
            <a:latin typeface="Times New Roman" panose="02020603050405020304" pitchFamily="18" charset="0"/>
            <a:cs typeface="Times New Roman" panose="02020603050405020304" pitchFamily="18" charset="0"/>
          </a:endParaRPr>
        </a:p>
      </dgm:t>
    </dgm:pt>
    <dgm:pt modelId="{0FFB7692-1E52-4A2C-81BF-BC1AAA19F671}" type="parTrans" cxnId="{2F929540-1118-4048-A97D-B893E0379CAF}">
      <dgm:prSet/>
      <dgm:spPr/>
      <dgm:t>
        <a:bodyPr/>
        <a:lstStyle/>
        <a:p>
          <a:endParaRPr lang="en-US"/>
        </a:p>
      </dgm:t>
    </dgm:pt>
    <dgm:pt modelId="{9FC36883-1413-4F0A-A382-53C47EEDBCAE}" type="sibTrans" cxnId="{2F929540-1118-4048-A97D-B893E0379CAF}">
      <dgm:prSet/>
      <dgm:spPr/>
      <dgm:t>
        <a:bodyPr/>
        <a:lstStyle/>
        <a:p>
          <a:endParaRPr lang="en-US"/>
        </a:p>
      </dgm:t>
    </dgm:pt>
    <dgm:pt modelId="{EAFE6E02-7C02-46D2-BE73-CD3BE24AA138}">
      <dgm:prSet phldrT="[Text]"/>
      <dgm:spPr/>
      <dgm:t>
        <a:bodyPr/>
        <a:lstStyle/>
        <a:p>
          <a:r>
            <a:rPr lang="en-US" dirty="0" smtClean="0">
              <a:latin typeface="Times New Roman" panose="02020603050405020304" pitchFamily="18" charset="0"/>
              <a:cs typeface="Times New Roman" panose="02020603050405020304" pitchFamily="18" charset="0"/>
            </a:rPr>
            <a:t>XML</a:t>
          </a:r>
          <a:endParaRPr lang="en-US" dirty="0">
            <a:latin typeface="Times New Roman" panose="02020603050405020304" pitchFamily="18" charset="0"/>
            <a:cs typeface="Times New Roman" panose="02020603050405020304" pitchFamily="18" charset="0"/>
          </a:endParaRPr>
        </a:p>
      </dgm:t>
    </dgm:pt>
    <dgm:pt modelId="{B0A1EA49-77FD-406D-A30E-5CF99712BC90}" type="parTrans" cxnId="{F8C792AF-327C-46AB-87A7-9A4D6A586AD0}">
      <dgm:prSet/>
      <dgm:spPr/>
      <dgm:t>
        <a:bodyPr/>
        <a:lstStyle/>
        <a:p>
          <a:endParaRPr lang="en-US"/>
        </a:p>
      </dgm:t>
    </dgm:pt>
    <dgm:pt modelId="{C3B47461-3221-4010-A975-704BD07F50BA}" type="sibTrans" cxnId="{F8C792AF-327C-46AB-87A7-9A4D6A586AD0}">
      <dgm:prSet/>
      <dgm:spPr/>
      <dgm:t>
        <a:bodyPr/>
        <a:lstStyle/>
        <a:p>
          <a:endParaRPr lang="en-US"/>
        </a:p>
      </dgm:t>
    </dgm:pt>
    <dgm:pt modelId="{AC58BB5A-1CC0-4B57-8447-D7A85BB34040}">
      <dgm:prSet phldrT="[Text]"/>
      <dgm:spPr/>
      <dgm:t>
        <a:bodyPr/>
        <a:lstStyle/>
        <a:p>
          <a:r>
            <a:rPr lang="en-US" dirty="0" smtClean="0">
              <a:latin typeface="Times New Roman" panose="02020603050405020304" pitchFamily="18" charset="0"/>
              <a:cs typeface="Times New Roman" panose="02020603050405020304" pitchFamily="18" charset="0"/>
            </a:rPr>
            <a:t>.OPENSCAD</a:t>
          </a:r>
        </a:p>
      </dgm:t>
    </dgm:pt>
    <dgm:pt modelId="{0B509DFF-5F54-455B-8E3E-882C0797A804}" type="parTrans" cxnId="{687DDBBB-BDA6-4A09-BC3E-35CA7831A3A1}">
      <dgm:prSet/>
      <dgm:spPr/>
      <dgm:t>
        <a:bodyPr/>
        <a:lstStyle/>
        <a:p>
          <a:endParaRPr lang="en-US"/>
        </a:p>
      </dgm:t>
    </dgm:pt>
    <dgm:pt modelId="{D015A3DC-BD9C-4670-AE67-E44BE1A27B79}" type="sibTrans" cxnId="{687DDBBB-BDA6-4A09-BC3E-35CA7831A3A1}">
      <dgm:prSet/>
      <dgm:spPr/>
      <dgm:t>
        <a:bodyPr/>
        <a:lstStyle/>
        <a:p>
          <a:endParaRPr lang="en-US"/>
        </a:p>
      </dgm:t>
    </dgm:pt>
    <dgm:pt modelId="{C750CE4F-9924-4C3C-A490-FA8DBA39739A}">
      <dgm:prSet phldrT="[Text]"/>
      <dgm:spPr/>
      <dgm:t>
        <a:bodyPr/>
        <a:lstStyle/>
        <a:p>
          <a:r>
            <a:rPr lang="en-US" dirty="0" smtClean="0">
              <a:latin typeface="Times New Roman" panose="02020603050405020304" pitchFamily="18" charset="0"/>
              <a:cs typeface="Times New Roman" panose="02020603050405020304" pitchFamily="18" charset="0"/>
            </a:rPr>
            <a:t>.STL</a:t>
          </a:r>
        </a:p>
      </dgm:t>
    </dgm:pt>
    <dgm:pt modelId="{E2DBCC03-A099-4A40-871F-BD5D717E9192}" type="parTrans" cxnId="{E1CDEFF2-C567-4940-984C-13AD6D08AF96}">
      <dgm:prSet/>
      <dgm:spPr/>
      <dgm:t>
        <a:bodyPr/>
        <a:lstStyle/>
        <a:p>
          <a:endParaRPr lang="en-US"/>
        </a:p>
      </dgm:t>
    </dgm:pt>
    <dgm:pt modelId="{2A07C466-BCAB-47A8-8CE8-109438984FAE}" type="sibTrans" cxnId="{E1CDEFF2-C567-4940-984C-13AD6D08AF96}">
      <dgm:prSet/>
      <dgm:spPr/>
      <dgm:t>
        <a:bodyPr/>
        <a:lstStyle/>
        <a:p>
          <a:endParaRPr lang="en-US"/>
        </a:p>
      </dgm:t>
    </dgm:pt>
    <dgm:pt modelId="{D9BA9F49-BA4E-406C-BB27-DD246B71BC52}" type="pres">
      <dgm:prSet presAssocID="{B713F507-55FA-43D2-8C35-80B6EE830FEC}" presName="Name0" presStyleCnt="0">
        <dgm:presLayoutVars>
          <dgm:dir/>
          <dgm:resizeHandles val="exact"/>
        </dgm:presLayoutVars>
      </dgm:prSet>
      <dgm:spPr/>
    </dgm:pt>
    <dgm:pt modelId="{F2A56178-89DD-4D6E-B616-ECF4F45656B6}" type="pres">
      <dgm:prSet presAssocID="{A448038A-1E36-495F-8F18-D36F78EE3ED5}" presName="node" presStyleLbl="node1" presStyleIdx="0" presStyleCnt="4">
        <dgm:presLayoutVars>
          <dgm:bulletEnabled val="1"/>
        </dgm:presLayoutVars>
      </dgm:prSet>
      <dgm:spPr/>
      <dgm:t>
        <a:bodyPr/>
        <a:lstStyle/>
        <a:p>
          <a:endParaRPr lang="en-US"/>
        </a:p>
      </dgm:t>
    </dgm:pt>
    <dgm:pt modelId="{7ABA07E7-533A-4473-AE5F-CD683F08BABA}" type="pres">
      <dgm:prSet presAssocID="{9FC36883-1413-4F0A-A382-53C47EEDBCAE}" presName="sibTrans" presStyleLbl="sibTrans2D1" presStyleIdx="0" presStyleCnt="3"/>
      <dgm:spPr/>
      <dgm:t>
        <a:bodyPr/>
        <a:lstStyle/>
        <a:p>
          <a:endParaRPr lang="en-US"/>
        </a:p>
      </dgm:t>
    </dgm:pt>
    <dgm:pt modelId="{CE309A3D-B588-4A61-9C2E-6ED84A46A437}" type="pres">
      <dgm:prSet presAssocID="{9FC36883-1413-4F0A-A382-53C47EEDBCAE}" presName="connectorText" presStyleLbl="sibTrans2D1" presStyleIdx="0" presStyleCnt="3"/>
      <dgm:spPr/>
      <dgm:t>
        <a:bodyPr/>
        <a:lstStyle/>
        <a:p>
          <a:endParaRPr lang="en-US"/>
        </a:p>
      </dgm:t>
    </dgm:pt>
    <dgm:pt modelId="{5B49696C-F98B-4B91-ADC2-9AA9B7779630}" type="pres">
      <dgm:prSet presAssocID="{EAFE6E02-7C02-46D2-BE73-CD3BE24AA138}" presName="node" presStyleLbl="node1" presStyleIdx="1" presStyleCnt="4">
        <dgm:presLayoutVars>
          <dgm:bulletEnabled val="1"/>
        </dgm:presLayoutVars>
      </dgm:prSet>
      <dgm:spPr/>
      <dgm:t>
        <a:bodyPr/>
        <a:lstStyle/>
        <a:p>
          <a:endParaRPr lang="en-US"/>
        </a:p>
      </dgm:t>
    </dgm:pt>
    <dgm:pt modelId="{E6F5AA48-4129-40D2-A6D7-99CD568002C7}" type="pres">
      <dgm:prSet presAssocID="{C3B47461-3221-4010-A975-704BD07F50BA}" presName="sibTrans" presStyleLbl="sibTrans2D1" presStyleIdx="1" presStyleCnt="3"/>
      <dgm:spPr/>
      <dgm:t>
        <a:bodyPr/>
        <a:lstStyle/>
        <a:p>
          <a:endParaRPr lang="en-US"/>
        </a:p>
      </dgm:t>
    </dgm:pt>
    <dgm:pt modelId="{0E724B56-3350-4F65-93E0-7911749EEEA7}" type="pres">
      <dgm:prSet presAssocID="{C3B47461-3221-4010-A975-704BD07F50BA}" presName="connectorText" presStyleLbl="sibTrans2D1" presStyleIdx="1" presStyleCnt="3"/>
      <dgm:spPr/>
      <dgm:t>
        <a:bodyPr/>
        <a:lstStyle/>
        <a:p>
          <a:endParaRPr lang="en-US"/>
        </a:p>
      </dgm:t>
    </dgm:pt>
    <dgm:pt modelId="{C9BD9493-9C38-4F70-8340-DD112EA66E3D}" type="pres">
      <dgm:prSet presAssocID="{AC58BB5A-1CC0-4B57-8447-D7A85BB34040}" presName="node" presStyleLbl="node1" presStyleIdx="2" presStyleCnt="4">
        <dgm:presLayoutVars>
          <dgm:bulletEnabled val="1"/>
        </dgm:presLayoutVars>
      </dgm:prSet>
      <dgm:spPr/>
      <dgm:t>
        <a:bodyPr/>
        <a:lstStyle/>
        <a:p>
          <a:endParaRPr lang="en-US"/>
        </a:p>
      </dgm:t>
    </dgm:pt>
    <dgm:pt modelId="{F506F512-BAEB-46C8-AE18-B6157B24EBBE}" type="pres">
      <dgm:prSet presAssocID="{D015A3DC-BD9C-4670-AE67-E44BE1A27B79}" presName="sibTrans" presStyleLbl="sibTrans2D1" presStyleIdx="2" presStyleCnt="3"/>
      <dgm:spPr/>
      <dgm:t>
        <a:bodyPr/>
        <a:lstStyle/>
        <a:p>
          <a:endParaRPr lang="en-US"/>
        </a:p>
      </dgm:t>
    </dgm:pt>
    <dgm:pt modelId="{9A3E49F1-D652-4711-BC38-9C1D7B6B3998}" type="pres">
      <dgm:prSet presAssocID="{D015A3DC-BD9C-4670-AE67-E44BE1A27B79}" presName="connectorText" presStyleLbl="sibTrans2D1" presStyleIdx="2" presStyleCnt="3"/>
      <dgm:spPr/>
      <dgm:t>
        <a:bodyPr/>
        <a:lstStyle/>
        <a:p>
          <a:endParaRPr lang="en-US"/>
        </a:p>
      </dgm:t>
    </dgm:pt>
    <dgm:pt modelId="{3A5C9384-5BAE-4B26-BF3A-BA159FBA748D}" type="pres">
      <dgm:prSet presAssocID="{C750CE4F-9924-4C3C-A490-FA8DBA39739A}" presName="node" presStyleLbl="node1" presStyleIdx="3" presStyleCnt="4">
        <dgm:presLayoutVars>
          <dgm:bulletEnabled val="1"/>
        </dgm:presLayoutVars>
      </dgm:prSet>
      <dgm:spPr/>
      <dgm:t>
        <a:bodyPr/>
        <a:lstStyle/>
        <a:p>
          <a:endParaRPr lang="en-US"/>
        </a:p>
      </dgm:t>
    </dgm:pt>
  </dgm:ptLst>
  <dgm:cxnLst>
    <dgm:cxn modelId="{E1CDEFF2-C567-4940-984C-13AD6D08AF96}" srcId="{B713F507-55FA-43D2-8C35-80B6EE830FEC}" destId="{C750CE4F-9924-4C3C-A490-FA8DBA39739A}" srcOrd="3" destOrd="0" parTransId="{E2DBCC03-A099-4A40-871F-BD5D717E9192}" sibTransId="{2A07C466-BCAB-47A8-8CE8-109438984FAE}"/>
    <dgm:cxn modelId="{70FF1F0B-0DFD-41F8-BF79-9F721A56F7A0}" type="presOf" srcId="{9FC36883-1413-4F0A-A382-53C47EEDBCAE}" destId="{CE309A3D-B588-4A61-9C2E-6ED84A46A437}" srcOrd="1" destOrd="0" presId="urn:microsoft.com/office/officeart/2005/8/layout/process1"/>
    <dgm:cxn modelId="{A774F2C1-EFF0-4EF3-B1B2-9C0EEF91F25A}" type="presOf" srcId="{EAFE6E02-7C02-46D2-BE73-CD3BE24AA138}" destId="{5B49696C-F98B-4B91-ADC2-9AA9B7779630}" srcOrd="0" destOrd="0" presId="urn:microsoft.com/office/officeart/2005/8/layout/process1"/>
    <dgm:cxn modelId="{9E5C6A94-4608-403B-A8FB-1B3F665F3CF6}" type="presOf" srcId="{C750CE4F-9924-4C3C-A490-FA8DBA39739A}" destId="{3A5C9384-5BAE-4B26-BF3A-BA159FBA748D}" srcOrd="0" destOrd="0" presId="urn:microsoft.com/office/officeart/2005/8/layout/process1"/>
    <dgm:cxn modelId="{A744E038-917E-4752-ADF9-5F139C6B9828}" type="presOf" srcId="{9FC36883-1413-4F0A-A382-53C47EEDBCAE}" destId="{7ABA07E7-533A-4473-AE5F-CD683F08BABA}" srcOrd="0" destOrd="0" presId="urn:microsoft.com/office/officeart/2005/8/layout/process1"/>
    <dgm:cxn modelId="{687DDBBB-BDA6-4A09-BC3E-35CA7831A3A1}" srcId="{B713F507-55FA-43D2-8C35-80B6EE830FEC}" destId="{AC58BB5A-1CC0-4B57-8447-D7A85BB34040}" srcOrd="2" destOrd="0" parTransId="{0B509DFF-5F54-455B-8E3E-882C0797A804}" sibTransId="{D015A3DC-BD9C-4670-AE67-E44BE1A27B79}"/>
    <dgm:cxn modelId="{29ECCD52-8FF7-4626-BC30-EFE69350E26B}" type="presOf" srcId="{AC58BB5A-1CC0-4B57-8447-D7A85BB34040}" destId="{C9BD9493-9C38-4F70-8340-DD112EA66E3D}" srcOrd="0" destOrd="0" presId="urn:microsoft.com/office/officeart/2005/8/layout/process1"/>
    <dgm:cxn modelId="{BE59F7CD-8CEE-4866-9C7B-C4F8B5AF2172}" type="presOf" srcId="{C3B47461-3221-4010-A975-704BD07F50BA}" destId="{0E724B56-3350-4F65-93E0-7911749EEEA7}" srcOrd="1" destOrd="0" presId="urn:microsoft.com/office/officeart/2005/8/layout/process1"/>
    <dgm:cxn modelId="{9249A84B-F3F4-4582-9F79-11983BB72D82}" type="presOf" srcId="{B713F507-55FA-43D2-8C35-80B6EE830FEC}" destId="{D9BA9F49-BA4E-406C-BB27-DD246B71BC52}" srcOrd="0" destOrd="0" presId="urn:microsoft.com/office/officeart/2005/8/layout/process1"/>
    <dgm:cxn modelId="{0DFEFD39-720B-427C-B5F3-96C9317DC552}" type="presOf" srcId="{D015A3DC-BD9C-4670-AE67-E44BE1A27B79}" destId="{9A3E49F1-D652-4711-BC38-9C1D7B6B3998}" srcOrd="1" destOrd="0" presId="urn:microsoft.com/office/officeart/2005/8/layout/process1"/>
    <dgm:cxn modelId="{A94FF3A1-641F-430C-A7D5-BCA0C53C8AB4}" type="presOf" srcId="{D015A3DC-BD9C-4670-AE67-E44BE1A27B79}" destId="{F506F512-BAEB-46C8-AE18-B6157B24EBBE}" srcOrd="0" destOrd="0" presId="urn:microsoft.com/office/officeart/2005/8/layout/process1"/>
    <dgm:cxn modelId="{F8C792AF-327C-46AB-87A7-9A4D6A586AD0}" srcId="{B713F507-55FA-43D2-8C35-80B6EE830FEC}" destId="{EAFE6E02-7C02-46D2-BE73-CD3BE24AA138}" srcOrd="1" destOrd="0" parTransId="{B0A1EA49-77FD-406D-A30E-5CF99712BC90}" sibTransId="{C3B47461-3221-4010-A975-704BD07F50BA}"/>
    <dgm:cxn modelId="{1CEFD002-1BF0-418B-9A20-04F6F8D30E91}" type="presOf" srcId="{C3B47461-3221-4010-A975-704BD07F50BA}" destId="{E6F5AA48-4129-40D2-A6D7-99CD568002C7}" srcOrd="0" destOrd="0" presId="urn:microsoft.com/office/officeart/2005/8/layout/process1"/>
    <dgm:cxn modelId="{4E2AB673-6499-4A99-A681-DD6D54FEF08C}" type="presOf" srcId="{A448038A-1E36-495F-8F18-D36F78EE3ED5}" destId="{F2A56178-89DD-4D6E-B616-ECF4F45656B6}" srcOrd="0" destOrd="0" presId="urn:microsoft.com/office/officeart/2005/8/layout/process1"/>
    <dgm:cxn modelId="{2F929540-1118-4048-A97D-B893E0379CAF}" srcId="{B713F507-55FA-43D2-8C35-80B6EE830FEC}" destId="{A448038A-1E36-495F-8F18-D36F78EE3ED5}" srcOrd="0" destOrd="0" parTransId="{0FFB7692-1E52-4A2C-81BF-BC1AAA19F671}" sibTransId="{9FC36883-1413-4F0A-A382-53C47EEDBCAE}"/>
    <dgm:cxn modelId="{51D51A44-FC53-41FC-83FE-EC554D0E01E9}" type="presParOf" srcId="{D9BA9F49-BA4E-406C-BB27-DD246B71BC52}" destId="{F2A56178-89DD-4D6E-B616-ECF4F45656B6}" srcOrd="0" destOrd="0" presId="urn:microsoft.com/office/officeart/2005/8/layout/process1"/>
    <dgm:cxn modelId="{486F99B6-9445-4901-AFD8-728A3421E0CB}" type="presParOf" srcId="{D9BA9F49-BA4E-406C-BB27-DD246B71BC52}" destId="{7ABA07E7-533A-4473-AE5F-CD683F08BABA}" srcOrd="1" destOrd="0" presId="urn:microsoft.com/office/officeart/2005/8/layout/process1"/>
    <dgm:cxn modelId="{0539A9CA-E507-4FD7-8B5C-5B23E9622A9D}" type="presParOf" srcId="{7ABA07E7-533A-4473-AE5F-CD683F08BABA}" destId="{CE309A3D-B588-4A61-9C2E-6ED84A46A437}" srcOrd="0" destOrd="0" presId="urn:microsoft.com/office/officeart/2005/8/layout/process1"/>
    <dgm:cxn modelId="{F6D4A8F8-659D-4473-99F8-733463662814}" type="presParOf" srcId="{D9BA9F49-BA4E-406C-BB27-DD246B71BC52}" destId="{5B49696C-F98B-4B91-ADC2-9AA9B7779630}" srcOrd="2" destOrd="0" presId="urn:microsoft.com/office/officeart/2005/8/layout/process1"/>
    <dgm:cxn modelId="{D76FD7C0-7D53-46C2-8EB7-B1794A929122}" type="presParOf" srcId="{D9BA9F49-BA4E-406C-BB27-DD246B71BC52}" destId="{E6F5AA48-4129-40D2-A6D7-99CD568002C7}" srcOrd="3" destOrd="0" presId="urn:microsoft.com/office/officeart/2005/8/layout/process1"/>
    <dgm:cxn modelId="{F2053D79-B3D5-4829-B17E-7946B035B5CF}" type="presParOf" srcId="{E6F5AA48-4129-40D2-A6D7-99CD568002C7}" destId="{0E724B56-3350-4F65-93E0-7911749EEEA7}" srcOrd="0" destOrd="0" presId="urn:microsoft.com/office/officeart/2005/8/layout/process1"/>
    <dgm:cxn modelId="{1E8E7608-2159-4322-A476-2C519E876191}" type="presParOf" srcId="{D9BA9F49-BA4E-406C-BB27-DD246B71BC52}" destId="{C9BD9493-9C38-4F70-8340-DD112EA66E3D}" srcOrd="4" destOrd="0" presId="urn:microsoft.com/office/officeart/2005/8/layout/process1"/>
    <dgm:cxn modelId="{F02562EC-B3BF-4435-839A-6B08AC29D085}" type="presParOf" srcId="{D9BA9F49-BA4E-406C-BB27-DD246B71BC52}" destId="{F506F512-BAEB-46C8-AE18-B6157B24EBBE}" srcOrd="5" destOrd="0" presId="urn:microsoft.com/office/officeart/2005/8/layout/process1"/>
    <dgm:cxn modelId="{3ACE5B92-3042-43F9-9201-43C10F98D255}" type="presParOf" srcId="{F506F512-BAEB-46C8-AE18-B6157B24EBBE}" destId="{9A3E49F1-D652-4711-BC38-9C1D7B6B3998}" srcOrd="0" destOrd="0" presId="urn:microsoft.com/office/officeart/2005/8/layout/process1"/>
    <dgm:cxn modelId="{1050D241-1035-49F2-945C-10087FD34F20}" type="presParOf" srcId="{D9BA9F49-BA4E-406C-BB27-DD246B71BC52}" destId="{3A5C9384-5BAE-4B26-BF3A-BA159FBA748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D40CC4-E7EF-4844-AF5E-8BABD647F477}" type="doc">
      <dgm:prSet loTypeId="urn:microsoft.com/office/officeart/2005/8/layout/process1" loCatId="process" qsTypeId="urn:microsoft.com/office/officeart/2005/8/quickstyle/simple1" qsCatId="simple" csTypeId="urn:microsoft.com/office/officeart/2005/8/colors/accent1_2" csCatId="accent1" phldr="1"/>
      <dgm:spPr/>
    </dgm:pt>
    <dgm:pt modelId="{AE434EAD-8FD9-4524-9E05-3A81461DF1DB}">
      <dgm:prSet phldrT="[Text]"/>
      <dgm:spPr/>
      <dgm:t>
        <a:bodyPr/>
        <a:lstStyle/>
        <a:p>
          <a:r>
            <a:rPr lang="en-US" dirty="0" smtClean="0">
              <a:latin typeface="Times New Roman" panose="02020603050405020304" pitchFamily="18" charset="0"/>
              <a:cs typeface="Times New Roman" panose="02020603050405020304" pitchFamily="18" charset="0"/>
            </a:rPr>
            <a:t>MATLAB</a:t>
          </a:r>
          <a:endParaRPr lang="en-US" dirty="0">
            <a:latin typeface="Times New Roman" panose="02020603050405020304" pitchFamily="18" charset="0"/>
            <a:cs typeface="Times New Roman" panose="02020603050405020304" pitchFamily="18" charset="0"/>
          </a:endParaRPr>
        </a:p>
      </dgm:t>
    </dgm:pt>
    <dgm:pt modelId="{73AA4457-509F-4D0C-B87B-28DE958016F1}" type="parTrans" cxnId="{C8C2AA22-AF1C-43A6-B4EC-799A70E6E70E}">
      <dgm:prSet/>
      <dgm:spPr/>
      <dgm:t>
        <a:bodyPr/>
        <a:lstStyle/>
        <a:p>
          <a:endParaRPr lang="en-US"/>
        </a:p>
      </dgm:t>
    </dgm:pt>
    <dgm:pt modelId="{4E4181AA-D905-4A6B-ACEB-C22CBC1193A3}" type="sibTrans" cxnId="{C8C2AA22-AF1C-43A6-B4EC-799A70E6E70E}">
      <dgm:prSet/>
      <dgm:spPr/>
      <dgm:t>
        <a:bodyPr/>
        <a:lstStyle/>
        <a:p>
          <a:endParaRPr lang="en-US"/>
        </a:p>
      </dgm:t>
    </dgm:pt>
    <dgm:pt modelId="{9A02AD5A-D873-4696-B56A-BACC01F09380}" type="pres">
      <dgm:prSet presAssocID="{13D40CC4-E7EF-4844-AF5E-8BABD647F477}" presName="Name0" presStyleCnt="0">
        <dgm:presLayoutVars>
          <dgm:dir/>
          <dgm:resizeHandles val="exact"/>
        </dgm:presLayoutVars>
      </dgm:prSet>
      <dgm:spPr/>
    </dgm:pt>
    <dgm:pt modelId="{2152B03C-DD49-441E-942C-908363FEF96B}" type="pres">
      <dgm:prSet presAssocID="{AE434EAD-8FD9-4524-9E05-3A81461DF1DB}" presName="node" presStyleLbl="node1" presStyleIdx="0" presStyleCnt="1" custScaleX="53993" custScaleY="11315" custLinFactNeighborX="399">
        <dgm:presLayoutVars>
          <dgm:bulletEnabled val="1"/>
        </dgm:presLayoutVars>
      </dgm:prSet>
      <dgm:spPr/>
      <dgm:t>
        <a:bodyPr/>
        <a:lstStyle/>
        <a:p>
          <a:endParaRPr lang="en-US"/>
        </a:p>
      </dgm:t>
    </dgm:pt>
  </dgm:ptLst>
  <dgm:cxnLst>
    <dgm:cxn modelId="{C8C2AA22-AF1C-43A6-B4EC-799A70E6E70E}" srcId="{13D40CC4-E7EF-4844-AF5E-8BABD647F477}" destId="{AE434EAD-8FD9-4524-9E05-3A81461DF1DB}" srcOrd="0" destOrd="0" parTransId="{73AA4457-509F-4D0C-B87B-28DE958016F1}" sibTransId="{4E4181AA-D905-4A6B-ACEB-C22CBC1193A3}"/>
    <dgm:cxn modelId="{17ABBF1B-72B0-484B-8E7D-4F6498873101}" type="presOf" srcId="{AE434EAD-8FD9-4524-9E05-3A81461DF1DB}" destId="{2152B03C-DD49-441E-942C-908363FEF96B}" srcOrd="0" destOrd="0" presId="urn:microsoft.com/office/officeart/2005/8/layout/process1"/>
    <dgm:cxn modelId="{8CA6202A-D624-4ECD-B868-4EB9F6CD2BC5}" type="presOf" srcId="{13D40CC4-E7EF-4844-AF5E-8BABD647F477}" destId="{9A02AD5A-D873-4696-B56A-BACC01F09380}" srcOrd="0" destOrd="0" presId="urn:microsoft.com/office/officeart/2005/8/layout/process1"/>
    <dgm:cxn modelId="{2DACC8A4-6A0E-4FB0-810E-BE18F5DB14EF}" type="presParOf" srcId="{9A02AD5A-D873-4696-B56A-BACC01F09380}" destId="{2152B03C-DD49-441E-942C-908363FEF96B}"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4B4EA7-C97B-4D5A-BBA8-AC53D2EAFF38}" type="doc">
      <dgm:prSet loTypeId="urn:microsoft.com/office/officeart/2005/8/layout/process1" loCatId="process" qsTypeId="urn:microsoft.com/office/officeart/2005/8/quickstyle/simple1" qsCatId="simple" csTypeId="urn:microsoft.com/office/officeart/2005/8/colors/accent1_2" csCatId="accent1" phldr="1"/>
      <dgm:spPr/>
    </dgm:pt>
    <dgm:pt modelId="{75FEF02C-C3DE-42E7-A11D-5027DC4416C8}">
      <dgm:prSet phldrT="[Text]"/>
      <dgm:spPr/>
      <dgm:t>
        <a:bodyPr/>
        <a:lstStyle/>
        <a:p>
          <a:r>
            <a:rPr lang="en-US" dirty="0" smtClean="0">
              <a:latin typeface="Times New Roman" panose="02020603050405020304" pitchFamily="18" charset="0"/>
              <a:cs typeface="Times New Roman" panose="02020603050405020304" pitchFamily="18" charset="0"/>
            </a:rPr>
            <a:t>.BRD</a:t>
          </a:r>
          <a:endParaRPr lang="en-US" dirty="0">
            <a:latin typeface="Times New Roman" panose="02020603050405020304" pitchFamily="18" charset="0"/>
            <a:cs typeface="Times New Roman" panose="02020603050405020304" pitchFamily="18" charset="0"/>
          </a:endParaRPr>
        </a:p>
      </dgm:t>
    </dgm:pt>
    <dgm:pt modelId="{8B978603-E1B3-494F-9559-681433848037}" type="parTrans" cxnId="{9E4D6C31-1EEE-49D8-9B94-89AC511BEC12}">
      <dgm:prSet/>
      <dgm:spPr/>
      <dgm:t>
        <a:bodyPr/>
        <a:lstStyle/>
        <a:p>
          <a:endParaRPr lang="en-US"/>
        </a:p>
      </dgm:t>
    </dgm:pt>
    <dgm:pt modelId="{F9A2BF5C-6CC2-495D-A666-D190CF08A42D}" type="sibTrans" cxnId="{9E4D6C31-1EEE-49D8-9B94-89AC511BEC12}">
      <dgm:prSet/>
      <dgm:spPr/>
      <dgm:t>
        <a:bodyPr/>
        <a:lstStyle/>
        <a:p>
          <a:endParaRPr lang="en-US"/>
        </a:p>
      </dgm:t>
    </dgm:pt>
    <dgm:pt modelId="{79A84DF5-0DB5-43E7-9E62-AE5E7488A8C6}">
      <dgm:prSet phldrT="[Text]"/>
      <dgm:spPr/>
      <dgm:t>
        <a:bodyPr/>
        <a:lstStyle/>
        <a:p>
          <a:r>
            <a:rPr lang="en-US" dirty="0" smtClean="0">
              <a:latin typeface="Times New Roman" panose="02020603050405020304" pitchFamily="18" charset="0"/>
              <a:cs typeface="Times New Roman" panose="02020603050405020304" pitchFamily="18" charset="0"/>
            </a:rPr>
            <a:t>.STL</a:t>
          </a:r>
          <a:endParaRPr lang="en-US" dirty="0">
            <a:latin typeface="Times New Roman" panose="02020603050405020304" pitchFamily="18" charset="0"/>
            <a:cs typeface="Times New Roman" panose="02020603050405020304" pitchFamily="18" charset="0"/>
          </a:endParaRPr>
        </a:p>
      </dgm:t>
    </dgm:pt>
    <dgm:pt modelId="{CB08C064-109C-43C4-80E6-589DE91782A1}" type="parTrans" cxnId="{985F4BF7-F80E-42E4-8A4F-E54478E7526F}">
      <dgm:prSet/>
      <dgm:spPr/>
      <dgm:t>
        <a:bodyPr/>
        <a:lstStyle/>
        <a:p>
          <a:endParaRPr lang="en-US"/>
        </a:p>
      </dgm:t>
    </dgm:pt>
    <dgm:pt modelId="{7CC3C3F7-6AF4-4CE3-9132-82F9925F06A3}" type="sibTrans" cxnId="{985F4BF7-F80E-42E4-8A4F-E54478E7526F}">
      <dgm:prSet/>
      <dgm:spPr/>
      <dgm:t>
        <a:bodyPr/>
        <a:lstStyle/>
        <a:p>
          <a:endParaRPr lang="en-US"/>
        </a:p>
      </dgm:t>
    </dgm:pt>
    <dgm:pt modelId="{B01E6119-32DF-4DEA-88A8-8DEDC846AC01}">
      <dgm:prSet phldrT="[Text]"/>
      <dgm:spPr/>
      <dgm:t>
        <a:bodyPr/>
        <a:lstStyle/>
        <a:p>
          <a:r>
            <a:rPr lang="en-US" dirty="0" smtClean="0">
              <a:latin typeface="Times New Roman" panose="02020603050405020304" pitchFamily="18" charset="0"/>
              <a:cs typeface="Times New Roman" panose="02020603050405020304" pitchFamily="18" charset="0"/>
            </a:rPr>
            <a:t>MATLAB</a:t>
          </a:r>
          <a:endParaRPr lang="en-US" dirty="0">
            <a:latin typeface="Times New Roman" panose="02020603050405020304" pitchFamily="18" charset="0"/>
            <a:cs typeface="Times New Roman" panose="02020603050405020304" pitchFamily="18" charset="0"/>
          </a:endParaRPr>
        </a:p>
      </dgm:t>
    </dgm:pt>
    <dgm:pt modelId="{B236FFA3-BFEF-4962-A1A6-B69FC9650397}" type="parTrans" cxnId="{C2BE4DCE-55D9-434F-8036-5542539F1B20}">
      <dgm:prSet/>
      <dgm:spPr/>
      <dgm:t>
        <a:bodyPr/>
        <a:lstStyle/>
        <a:p>
          <a:endParaRPr lang="en-US"/>
        </a:p>
      </dgm:t>
    </dgm:pt>
    <dgm:pt modelId="{69006166-DAAE-4BB4-83C3-29891ABFAA60}" type="sibTrans" cxnId="{C2BE4DCE-55D9-434F-8036-5542539F1B20}">
      <dgm:prSet/>
      <dgm:spPr/>
      <dgm:t>
        <a:bodyPr/>
        <a:lstStyle/>
        <a:p>
          <a:endParaRPr lang="en-US"/>
        </a:p>
      </dgm:t>
    </dgm:pt>
    <dgm:pt modelId="{D71CD3FF-B95A-41F8-A68E-7E75D21A8FA9}" type="pres">
      <dgm:prSet presAssocID="{DF4B4EA7-C97B-4D5A-BBA8-AC53D2EAFF38}" presName="Name0" presStyleCnt="0">
        <dgm:presLayoutVars>
          <dgm:dir/>
          <dgm:resizeHandles val="exact"/>
        </dgm:presLayoutVars>
      </dgm:prSet>
      <dgm:spPr/>
    </dgm:pt>
    <dgm:pt modelId="{D1322F1B-7AD5-4CAD-9398-BF159CDC8F82}" type="pres">
      <dgm:prSet presAssocID="{75FEF02C-C3DE-42E7-A11D-5027DC4416C8}" presName="node" presStyleLbl="node1" presStyleIdx="0" presStyleCnt="3">
        <dgm:presLayoutVars>
          <dgm:bulletEnabled val="1"/>
        </dgm:presLayoutVars>
      </dgm:prSet>
      <dgm:spPr/>
      <dgm:t>
        <a:bodyPr/>
        <a:lstStyle/>
        <a:p>
          <a:endParaRPr lang="en-US"/>
        </a:p>
      </dgm:t>
    </dgm:pt>
    <dgm:pt modelId="{377F620C-B28E-4997-818F-F2F2497AD3BA}" type="pres">
      <dgm:prSet presAssocID="{F9A2BF5C-6CC2-495D-A666-D190CF08A42D}" presName="sibTrans" presStyleLbl="sibTrans2D1" presStyleIdx="0" presStyleCnt="2"/>
      <dgm:spPr/>
      <dgm:t>
        <a:bodyPr/>
        <a:lstStyle/>
        <a:p>
          <a:endParaRPr lang="en-US"/>
        </a:p>
      </dgm:t>
    </dgm:pt>
    <dgm:pt modelId="{1B55B25A-1AE7-4782-8877-3FB8E6DFC617}" type="pres">
      <dgm:prSet presAssocID="{F9A2BF5C-6CC2-495D-A666-D190CF08A42D}" presName="connectorText" presStyleLbl="sibTrans2D1" presStyleIdx="0" presStyleCnt="2"/>
      <dgm:spPr/>
      <dgm:t>
        <a:bodyPr/>
        <a:lstStyle/>
        <a:p>
          <a:endParaRPr lang="en-US"/>
        </a:p>
      </dgm:t>
    </dgm:pt>
    <dgm:pt modelId="{0461AEE3-CD1E-4FEC-83B1-A1E81C9D1D4C}" type="pres">
      <dgm:prSet presAssocID="{B01E6119-32DF-4DEA-88A8-8DEDC846AC01}" presName="node" presStyleLbl="node1" presStyleIdx="1" presStyleCnt="3">
        <dgm:presLayoutVars>
          <dgm:bulletEnabled val="1"/>
        </dgm:presLayoutVars>
      </dgm:prSet>
      <dgm:spPr/>
      <dgm:t>
        <a:bodyPr/>
        <a:lstStyle/>
        <a:p>
          <a:endParaRPr lang="en-US"/>
        </a:p>
      </dgm:t>
    </dgm:pt>
    <dgm:pt modelId="{65A5A7EF-61BE-4713-A424-2B6B93923BD2}" type="pres">
      <dgm:prSet presAssocID="{69006166-DAAE-4BB4-83C3-29891ABFAA60}" presName="sibTrans" presStyleLbl="sibTrans2D1" presStyleIdx="1" presStyleCnt="2"/>
      <dgm:spPr/>
      <dgm:t>
        <a:bodyPr/>
        <a:lstStyle/>
        <a:p>
          <a:endParaRPr lang="en-US"/>
        </a:p>
      </dgm:t>
    </dgm:pt>
    <dgm:pt modelId="{8A6CC271-FDF0-44A8-9442-EFCB608CBD24}" type="pres">
      <dgm:prSet presAssocID="{69006166-DAAE-4BB4-83C3-29891ABFAA60}" presName="connectorText" presStyleLbl="sibTrans2D1" presStyleIdx="1" presStyleCnt="2"/>
      <dgm:spPr/>
      <dgm:t>
        <a:bodyPr/>
        <a:lstStyle/>
        <a:p>
          <a:endParaRPr lang="en-US"/>
        </a:p>
      </dgm:t>
    </dgm:pt>
    <dgm:pt modelId="{D818CEF8-2784-4B04-BA4B-4A7141AA0826}" type="pres">
      <dgm:prSet presAssocID="{79A84DF5-0DB5-43E7-9E62-AE5E7488A8C6}" presName="node" presStyleLbl="node1" presStyleIdx="2" presStyleCnt="3" custLinFactNeighborX="7620">
        <dgm:presLayoutVars>
          <dgm:bulletEnabled val="1"/>
        </dgm:presLayoutVars>
      </dgm:prSet>
      <dgm:spPr/>
      <dgm:t>
        <a:bodyPr/>
        <a:lstStyle/>
        <a:p>
          <a:endParaRPr lang="en-US"/>
        </a:p>
      </dgm:t>
    </dgm:pt>
  </dgm:ptLst>
  <dgm:cxnLst>
    <dgm:cxn modelId="{85BFF729-12A8-4E26-9D59-105F1EC94E27}" type="presOf" srcId="{B01E6119-32DF-4DEA-88A8-8DEDC846AC01}" destId="{0461AEE3-CD1E-4FEC-83B1-A1E81C9D1D4C}" srcOrd="0" destOrd="0" presId="urn:microsoft.com/office/officeart/2005/8/layout/process1"/>
    <dgm:cxn modelId="{EEAD9482-BC61-402C-9CB9-B7A073715C04}" type="presOf" srcId="{79A84DF5-0DB5-43E7-9E62-AE5E7488A8C6}" destId="{D818CEF8-2784-4B04-BA4B-4A7141AA0826}" srcOrd="0" destOrd="0" presId="urn:microsoft.com/office/officeart/2005/8/layout/process1"/>
    <dgm:cxn modelId="{985F4BF7-F80E-42E4-8A4F-E54478E7526F}" srcId="{DF4B4EA7-C97B-4D5A-BBA8-AC53D2EAFF38}" destId="{79A84DF5-0DB5-43E7-9E62-AE5E7488A8C6}" srcOrd="2" destOrd="0" parTransId="{CB08C064-109C-43C4-80E6-589DE91782A1}" sibTransId="{7CC3C3F7-6AF4-4CE3-9132-82F9925F06A3}"/>
    <dgm:cxn modelId="{B6ED5E4E-136E-4C61-A74C-251E27AC459D}" type="presOf" srcId="{69006166-DAAE-4BB4-83C3-29891ABFAA60}" destId="{65A5A7EF-61BE-4713-A424-2B6B93923BD2}" srcOrd="0" destOrd="0" presId="urn:microsoft.com/office/officeart/2005/8/layout/process1"/>
    <dgm:cxn modelId="{301EF5F9-0801-42A2-B806-F7245D570E73}" type="presOf" srcId="{69006166-DAAE-4BB4-83C3-29891ABFAA60}" destId="{8A6CC271-FDF0-44A8-9442-EFCB608CBD24}" srcOrd="1" destOrd="0" presId="urn:microsoft.com/office/officeart/2005/8/layout/process1"/>
    <dgm:cxn modelId="{9E4D6C31-1EEE-49D8-9B94-89AC511BEC12}" srcId="{DF4B4EA7-C97B-4D5A-BBA8-AC53D2EAFF38}" destId="{75FEF02C-C3DE-42E7-A11D-5027DC4416C8}" srcOrd="0" destOrd="0" parTransId="{8B978603-E1B3-494F-9559-681433848037}" sibTransId="{F9A2BF5C-6CC2-495D-A666-D190CF08A42D}"/>
    <dgm:cxn modelId="{C2BE4DCE-55D9-434F-8036-5542539F1B20}" srcId="{DF4B4EA7-C97B-4D5A-BBA8-AC53D2EAFF38}" destId="{B01E6119-32DF-4DEA-88A8-8DEDC846AC01}" srcOrd="1" destOrd="0" parTransId="{B236FFA3-BFEF-4962-A1A6-B69FC9650397}" sibTransId="{69006166-DAAE-4BB4-83C3-29891ABFAA60}"/>
    <dgm:cxn modelId="{579F57DC-C505-49A6-8AC9-B1CF0F281FF6}" type="presOf" srcId="{75FEF02C-C3DE-42E7-A11D-5027DC4416C8}" destId="{D1322F1B-7AD5-4CAD-9398-BF159CDC8F82}" srcOrd="0" destOrd="0" presId="urn:microsoft.com/office/officeart/2005/8/layout/process1"/>
    <dgm:cxn modelId="{87DCC0CB-D249-45D7-9E44-6AD940CB80BE}" type="presOf" srcId="{DF4B4EA7-C97B-4D5A-BBA8-AC53D2EAFF38}" destId="{D71CD3FF-B95A-41F8-A68E-7E75D21A8FA9}" srcOrd="0" destOrd="0" presId="urn:microsoft.com/office/officeart/2005/8/layout/process1"/>
    <dgm:cxn modelId="{1B0D7609-AD9E-4701-B4CC-F361CD33DDDD}" type="presOf" srcId="{F9A2BF5C-6CC2-495D-A666-D190CF08A42D}" destId="{1B55B25A-1AE7-4782-8877-3FB8E6DFC617}" srcOrd="1" destOrd="0" presId="urn:microsoft.com/office/officeart/2005/8/layout/process1"/>
    <dgm:cxn modelId="{2FC6899B-87B6-4CB4-A7E2-1FAE9B4F2ED7}" type="presOf" srcId="{F9A2BF5C-6CC2-495D-A666-D190CF08A42D}" destId="{377F620C-B28E-4997-818F-F2F2497AD3BA}" srcOrd="0" destOrd="0" presId="urn:microsoft.com/office/officeart/2005/8/layout/process1"/>
    <dgm:cxn modelId="{F6575BBF-5DB9-4FCE-A118-7D272A8940F0}" type="presParOf" srcId="{D71CD3FF-B95A-41F8-A68E-7E75D21A8FA9}" destId="{D1322F1B-7AD5-4CAD-9398-BF159CDC8F82}" srcOrd="0" destOrd="0" presId="urn:microsoft.com/office/officeart/2005/8/layout/process1"/>
    <dgm:cxn modelId="{F2F885FA-7278-46F7-9318-AF7237B0FB3A}" type="presParOf" srcId="{D71CD3FF-B95A-41F8-A68E-7E75D21A8FA9}" destId="{377F620C-B28E-4997-818F-F2F2497AD3BA}" srcOrd="1" destOrd="0" presId="urn:microsoft.com/office/officeart/2005/8/layout/process1"/>
    <dgm:cxn modelId="{A276C799-65D2-4D1F-9080-14F7050057DF}" type="presParOf" srcId="{377F620C-B28E-4997-818F-F2F2497AD3BA}" destId="{1B55B25A-1AE7-4782-8877-3FB8E6DFC617}" srcOrd="0" destOrd="0" presId="urn:microsoft.com/office/officeart/2005/8/layout/process1"/>
    <dgm:cxn modelId="{90536AC4-A29E-4267-A1A6-29CEC1EDF47E}" type="presParOf" srcId="{D71CD3FF-B95A-41F8-A68E-7E75D21A8FA9}" destId="{0461AEE3-CD1E-4FEC-83B1-A1E81C9D1D4C}" srcOrd="2" destOrd="0" presId="urn:microsoft.com/office/officeart/2005/8/layout/process1"/>
    <dgm:cxn modelId="{291AF5C2-B621-4B72-BA48-BA053DFA5C3B}" type="presParOf" srcId="{D71CD3FF-B95A-41F8-A68E-7E75D21A8FA9}" destId="{65A5A7EF-61BE-4713-A424-2B6B93923BD2}" srcOrd="3" destOrd="0" presId="urn:microsoft.com/office/officeart/2005/8/layout/process1"/>
    <dgm:cxn modelId="{EEFAD7EE-0121-407A-8DA7-0432EE9081D3}" type="presParOf" srcId="{65A5A7EF-61BE-4713-A424-2B6B93923BD2}" destId="{8A6CC271-FDF0-44A8-9442-EFCB608CBD24}" srcOrd="0" destOrd="0" presId="urn:microsoft.com/office/officeart/2005/8/layout/process1"/>
    <dgm:cxn modelId="{D599C689-BCE7-4CCC-AA5F-A0565459F49C}" type="presParOf" srcId="{D71CD3FF-B95A-41F8-A68E-7E75D21A8FA9}" destId="{D818CEF8-2784-4B04-BA4B-4A7141AA0826}"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33410E-C4EE-46FE-BD06-5A45A097439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525F5D5-78F9-47FA-8F31-D680F62DD209}">
      <dgm:prSet phldrT="[Text]"/>
      <dgm:spPr/>
      <dgm:t>
        <a:bodyPr/>
        <a:lstStyle/>
        <a:p>
          <a:r>
            <a:rPr lang="en-US">
              <a:latin typeface="Palatino Linotype" panose="02040502050505030304" pitchFamily="18" charset="0"/>
            </a:rPr>
            <a:t>Injection Point 7</a:t>
          </a:r>
        </a:p>
      </dgm:t>
    </dgm:pt>
    <dgm:pt modelId="{40EB4E35-35AD-48BC-AD32-0D49DC24EC92}" type="parTrans" cxnId="{86FEB7A2-A4A1-48E4-A636-2BB065D69EE0}">
      <dgm:prSet/>
      <dgm:spPr/>
      <dgm:t>
        <a:bodyPr/>
        <a:lstStyle/>
        <a:p>
          <a:endParaRPr lang="en-US"/>
        </a:p>
      </dgm:t>
    </dgm:pt>
    <dgm:pt modelId="{14ABF5F2-9C76-42C4-8ECB-78A31EF403F6}" type="sibTrans" cxnId="{86FEB7A2-A4A1-48E4-A636-2BB065D69EE0}">
      <dgm:prSet/>
      <dgm:spPr/>
      <dgm:t>
        <a:bodyPr/>
        <a:lstStyle/>
        <a:p>
          <a:endParaRPr lang="en-US"/>
        </a:p>
      </dgm:t>
    </dgm:pt>
    <dgm:pt modelId="{AC199210-9D8C-4DAC-8DFA-9C748CBEDAD5}">
      <dgm:prSet phldrT="[Text]"/>
      <dgm:spPr/>
      <dgm:t>
        <a:bodyPr/>
        <a:lstStyle/>
        <a:p>
          <a:r>
            <a:rPr lang="en-US">
              <a:latin typeface="Palatino Linotype" panose="02040502050505030304" pitchFamily="18" charset="0"/>
            </a:rPr>
            <a:t> BATT Pad 2</a:t>
          </a:r>
        </a:p>
      </dgm:t>
    </dgm:pt>
    <dgm:pt modelId="{CB0444F6-7505-4382-830A-2D6914E8C911}" type="parTrans" cxnId="{319BF96C-8AF5-4089-BD5A-4457FD923658}">
      <dgm:prSet/>
      <dgm:spPr/>
      <dgm:t>
        <a:bodyPr/>
        <a:lstStyle/>
        <a:p>
          <a:endParaRPr lang="en-US"/>
        </a:p>
      </dgm:t>
    </dgm:pt>
    <dgm:pt modelId="{83CBDE4C-1BD8-4BC8-A2BB-6B9D312A49FC}" type="sibTrans" cxnId="{319BF96C-8AF5-4089-BD5A-4457FD923658}">
      <dgm:prSet/>
      <dgm:spPr/>
      <dgm:t>
        <a:bodyPr/>
        <a:lstStyle/>
        <a:p>
          <a:endParaRPr lang="en-US"/>
        </a:p>
      </dgm:t>
    </dgm:pt>
    <dgm:pt modelId="{2A9AF40C-FA13-4874-9AF1-846A0D0871DF}">
      <dgm:prSet phldrT="[Text]"/>
      <dgm:spPr/>
      <dgm:t>
        <a:bodyPr/>
        <a:lstStyle/>
        <a:p>
          <a:r>
            <a:rPr lang="en-US">
              <a:latin typeface="Palatino Linotype" panose="02040502050505030304" pitchFamily="18" charset="0"/>
            </a:rPr>
            <a:t>R1 Pad 2</a:t>
          </a:r>
        </a:p>
      </dgm:t>
    </dgm:pt>
    <dgm:pt modelId="{E2C19E5A-839E-417C-8F87-0584922D92D7}" type="parTrans" cxnId="{EC0B7C93-C8B1-47DE-B151-BBE065352BEA}">
      <dgm:prSet/>
      <dgm:spPr/>
      <dgm:t>
        <a:bodyPr/>
        <a:lstStyle/>
        <a:p>
          <a:endParaRPr lang="en-US"/>
        </a:p>
      </dgm:t>
    </dgm:pt>
    <dgm:pt modelId="{9F0A7C7B-F067-4DE7-8DF0-D76DC64F49B2}" type="sibTrans" cxnId="{EC0B7C93-C8B1-47DE-B151-BBE065352BEA}">
      <dgm:prSet/>
      <dgm:spPr/>
      <dgm:t>
        <a:bodyPr/>
        <a:lstStyle/>
        <a:p>
          <a:endParaRPr lang="en-US"/>
        </a:p>
      </dgm:t>
    </dgm:pt>
    <dgm:pt modelId="{9E7C36E2-1DF3-4C39-97B2-10DD94522279}">
      <dgm:prSet phldrT="[Text]"/>
      <dgm:spPr/>
      <dgm:t>
        <a:bodyPr/>
        <a:lstStyle/>
        <a:p>
          <a:r>
            <a:rPr lang="en-US">
              <a:latin typeface="Palatino Linotype" panose="02040502050505030304" pitchFamily="18" charset="0"/>
            </a:rPr>
            <a:t>555 Pad 4</a:t>
          </a:r>
        </a:p>
      </dgm:t>
    </dgm:pt>
    <dgm:pt modelId="{5D5DAEF8-39AE-401E-BFF4-13FA56523E67}" type="parTrans" cxnId="{0AEC50F2-F6BE-4B2C-A252-C350FA484031}">
      <dgm:prSet/>
      <dgm:spPr/>
      <dgm:t>
        <a:bodyPr/>
        <a:lstStyle/>
        <a:p>
          <a:endParaRPr lang="en-US"/>
        </a:p>
      </dgm:t>
    </dgm:pt>
    <dgm:pt modelId="{019D7C96-D685-4BC3-8E16-70F0479629B3}" type="sibTrans" cxnId="{0AEC50F2-F6BE-4B2C-A252-C350FA484031}">
      <dgm:prSet/>
      <dgm:spPr/>
      <dgm:t>
        <a:bodyPr/>
        <a:lstStyle/>
        <a:p>
          <a:endParaRPr lang="en-US"/>
        </a:p>
      </dgm:t>
    </dgm:pt>
    <dgm:pt modelId="{2BB8B6AC-C433-4481-8C29-613F9AF7484A}">
      <dgm:prSet phldrT="[Text]"/>
      <dgm:spPr/>
      <dgm:t>
        <a:bodyPr/>
        <a:lstStyle/>
        <a:p>
          <a:r>
            <a:rPr lang="en-US">
              <a:latin typeface="Palatino Linotype" panose="02040502050505030304" pitchFamily="18" charset="0"/>
            </a:rPr>
            <a:t>555 Pad 5</a:t>
          </a:r>
        </a:p>
      </dgm:t>
    </dgm:pt>
    <dgm:pt modelId="{E3760D6E-4343-445D-A721-35234B2EEC3B}" type="parTrans" cxnId="{429F07FA-5967-4752-952E-DBBBEC72B1E4}">
      <dgm:prSet/>
      <dgm:spPr/>
      <dgm:t>
        <a:bodyPr/>
        <a:lstStyle/>
        <a:p>
          <a:endParaRPr lang="en-US"/>
        </a:p>
      </dgm:t>
    </dgm:pt>
    <dgm:pt modelId="{98890EA6-A1C6-448E-A1C3-855924CBAA05}" type="sibTrans" cxnId="{429F07FA-5967-4752-952E-DBBBEC72B1E4}">
      <dgm:prSet/>
      <dgm:spPr/>
      <dgm:t>
        <a:bodyPr/>
        <a:lstStyle/>
        <a:p>
          <a:endParaRPr lang="en-US"/>
        </a:p>
      </dgm:t>
    </dgm:pt>
    <dgm:pt modelId="{9FF83650-4BDD-4CE2-8D63-AFDE6966EE9E}">
      <dgm:prSet phldrT="[Text]"/>
      <dgm:spPr/>
      <dgm:t>
        <a:bodyPr/>
        <a:lstStyle/>
        <a:p>
          <a:r>
            <a:rPr lang="en-US">
              <a:latin typeface="Palatino Linotype" panose="02040502050505030304" pitchFamily="18" charset="0"/>
            </a:rPr>
            <a:t>LED1 Pad 2</a:t>
          </a:r>
        </a:p>
      </dgm:t>
    </dgm:pt>
    <dgm:pt modelId="{7DDFC104-D938-4CA2-89EB-1039D8F985D7}" type="parTrans" cxnId="{FA53941C-3CF1-4739-9697-19C032D5D27D}">
      <dgm:prSet/>
      <dgm:spPr/>
      <dgm:t>
        <a:bodyPr/>
        <a:lstStyle/>
        <a:p>
          <a:endParaRPr lang="en-US"/>
        </a:p>
      </dgm:t>
    </dgm:pt>
    <dgm:pt modelId="{06C428B0-6485-460F-AF7D-CF2842D0BD31}" type="sibTrans" cxnId="{FA53941C-3CF1-4739-9697-19C032D5D27D}">
      <dgm:prSet/>
      <dgm:spPr/>
      <dgm:t>
        <a:bodyPr/>
        <a:lstStyle/>
        <a:p>
          <a:endParaRPr lang="en-US"/>
        </a:p>
      </dgm:t>
    </dgm:pt>
    <dgm:pt modelId="{6F0057D8-818E-4C0C-B9C4-4D9B0A1773F2}" type="pres">
      <dgm:prSet presAssocID="{C633410E-C4EE-46FE-BD06-5A45A0974391}" presName="hierChild1" presStyleCnt="0">
        <dgm:presLayoutVars>
          <dgm:orgChart val="1"/>
          <dgm:chPref val="1"/>
          <dgm:dir/>
          <dgm:animOne val="branch"/>
          <dgm:animLvl val="lvl"/>
          <dgm:resizeHandles/>
        </dgm:presLayoutVars>
      </dgm:prSet>
      <dgm:spPr/>
      <dgm:t>
        <a:bodyPr/>
        <a:lstStyle/>
        <a:p>
          <a:endParaRPr lang="en-US"/>
        </a:p>
      </dgm:t>
    </dgm:pt>
    <dgm:pt modelId="{F14E0713-1C5D-47B7-9E98-33C75E3B10F2}" type="pres">
      <dgm:prSet presAssocID="{4525F5D5-78F9-47FA-8F31-D680F62DD209}" presName="hierRoot1" presStyleCnt="0">
        <dgm:presLayoutVars>
          <dgm:hierBranch val="init"/>
        </dgm:presLayoutVars>
      </dgm:prSet>
      <dgm:spPr/>
    </dgm:pt>
    <dgm:pt modelId="{7ED0C367-043E-4F5E-A82A-B8285AEA6BCA}" type="pres">
      <dgm:prSet presAssocID="{4525F5D5-78F9-47FA-8F31-D680F62DD209}" presName="rootComposite1" presStyleCnt="0"/>
      <dgm:spPr/>
    </dgm:pt>
    <dgm:pt modelId="{717D3774-8BF3-423E-8AF7-A953E48B362E}" type="pres">
      <dgm:prSet presAssocID="{4525F5D5-78F9-47FA-8F31-D680F62DD209}" presName="rootText1" presStyleLbl="node0" presStyleIdx="0" presStyleCnt="1">
        <dgm:presLayoutVars>
          <dgm:chPref val="3"/>
        </dgm:presLayoutVars>
      </dgm:prSet>
      <dgm:spPr/>
      <dgm:t>
        <a:bodyPr/>
        <a:lstStyle/>
        <a:p>
          <a:endParaRPr lang="en-US"/>
        </a:p>
      </dgm:t>
    </dgm:pt>
    <dgm:pt modelId="{F2117613-4DF9-46F9-AA73-EA8F895DDA28}" type="pres">
      <dgm:prSet presAssocID="{4525F5D5-78F9-47FA-8F31-D680F62DD209}" presName="rootConnector1" presStyleLbl="node1" presStyleIdx="0" presStyleCnt="0"/>
      <dgm:spPr/>
      <dgm:t>
        <a:bodyPr/>
        <a:lstStyle/>
        <a:p>
          <a:endParaRPr lang="en-US"/>
        </a:p>
      </dgm:t>
    </dgm:pt>
    <dgm:pt modelId="{B016399E-113C-43A4-9FB7-FBD57770A5E1}" type="pres">
      <dgm:prSet presAssocID="{4525F5D5-78F9-47FA-8F31-D680F62DD209}" presName="hierChild2" presStyleCnt="0"/>
      <dgm:spPr/>
    </dgm:pt>
    <dgm:pt modelId="{980DE88E-1D6A-4E55-81D8-EE1AD7D590A2}" type="pres">
      <dgm:prSet presAssocID="{CB0444F6-7505-4382-830A-2D6914E8C911}" presName="Name37" presStyleLbl="parChTrans1D2" presStyleIdx="0" presStyleCnt="2"/>
      <dgm:spPr/>
      <dgm:t>
        <a:bodyPr/>
        <a:lstStyle/>
        <a:p>
          <a:endParaRPr lang="en-US"/>
        </a:p>
      </dgm:t>
    </dgm:pt>
    <dgm:pt modelId="{FA9B8C41-5638-49A0-9AEB-A6B4203F1CA6}" type="pres">
      <dgm:prSet presAssocID="{AC199210-9D8C-4DAC-8DFA-9C748CBEDAD5}" presName="hierRoot2" presStyleCnt="0">
        <dgm:presLayoutVars>
          <dgm:hierBranch val="init"/>
        </dgm:presLayoutVars>
      </dgm:prSet>
      <dgm:spPr/>
    </dgm:pt>
    <dgm:pt modelId="{BDCCB7CE-E933-4A21-9961-D8B7C8C45BB0}" type="pres">
      <dgm:prSet presAssocID="{AC199210-9D8C-4DAC-8DFA-9C748CBEDAD5}" presName="rootComposite" presStyleCnt="0"/>
      <dgm:spPr/>
    </dgm:pt>
    <dgm:pt modelId="{B587DA8A-68B4-4F46-8E1B-8ECC1F3F38C8}" type="pres">
      <dgm:prSet presAssocID="{AC199210-9D8C-4DAC-8DFA-9C748CBEDAD5}" presName="rootText" presStyleLbl="node2" presStyleIdx="0" presStyleCnt="2" custScaleX="111368">
        <dgm:presLayoutVars>
          <dgm:chPref val="3"/>
        </dgm:presLayoutVars>
      </dgm:prSet>
      <dgm:spPr/>
      <dgm:t>
        <a:bodyPr/>
        <a:lstStyle/>
        <a:p>
          <a:endParaRPr lang="en-US"/>
        </a:p>
      </dgm:t>
    </dgm:pt>
    <dgm:pt modelId="{EDD40B62-851A-4AFC-ADFB-CE9036931486}" type="pres">
      <dgm:prSet presAssocID="{AC199210-9D8C-4DAC-8DFA-9C748CBEDAD5}" presName="rootConnector" presStyleLbl="node2" presStyleIdx="0" presStyleCnt="2"/>
      <dgm:spPr/>
      <dgm:t>
        <a:bodyPr/>
        <a:lstStyle/>
        <a:p>
          <a:endParaRPr lang="en-US"/>
        </a:p>
      </dgm:t>
    </dgm:pt>
    <dgm:pt modelId="{B17511D5-E54E-4DC9-ACA7-F683DA5DFE97}" type="pres">
      <dgm:prSet presAssocID="{AC199210-9D8C-4DAC-8DFA-9C748CBEDAD5}" presName="hierChild4" presStyleCnt="0"/>
      <dgm:spPr/>
    </dgm:pt>
    <dgm:pt modelId="{CB3F61C8-EF16-4F55-AC7A-BA844D7C45BC}" type="pres">
      <dgm:prSet presAssocID="{5D5DAEF8-39AE-401E-BFF4-13FA56523E67}" presName="Name37" presStyleLbl="parChTrans1D3" presStyleIdx="0" presStyleCnt="3"/>
      <dgm:spPr/>
      <dgm:t>
        <a:bodyPr/>
        <a:lstStyle/>
        <a:p>
          <a:endParaRPr lang="en-US"/>
        </a:p>
      </dgm:t>
    </dgm:pt>
    <dgm:pt modelId="{50F3645D-C272-4A41-82BC-2FE1D37D5A9C}" type="pres">
      <dgm:prSet presAssocID="{9E7C36E2-1DF3-4C39-97B2-10DD94522279}" presName="hierRoot2" presStyleCnt="0">
        <dgm:presLayoutVars>
          <dgm:hierBranch val="init"/>
        </dgm:presLayoutVars>
      </dgm:prSet>
      <dgm:spPr/>
    </dgm:pt>
    <dgm:pt modelId="{3AFDD883-5D3B-48F5-8CAC-3CD76B1AD83D}" type="pres">
      <dgm:prSet presAssocID="{9E7C36E2-1DF3-4C39-97B2-10DD94522279}" presName="rootComposite" presStyleCnt="0"/>
      <dgm:spPr/>
    </dgm:pt>
    <dgm:pt modelId="{190A311C-539B-4ACD-BFBB-7B1C67C28980}" type="pres">
      <dgm:prSet presAssocID="{9E7C36E2-1DF3-4C39-97B2-10DD94522279}" presName="rootText" presStyleLbl="node3" presStyleIdx="0" presStyleCnt="3">
        <dgm:presLayoutVars>
          <dgm:chPref val="3"/>
        </dgm:presLayoutVars>
      </dgm:prSet>
      <dgm:spPr/>
      <dgm:t>
        <a:bodyPr/>
        <a:lstStyle/>
        <a:p>
          <a:endParaRPr lang="en-US"/>
        </a:p>
      </dgm:t>
    </dgm:pt>
    <dgm:pt modelId="{6237F814-3501-443F-A472-7FEEE1CC5E45}" type="pres">
      <dgm:prSet presAssocID="{9E7C36E2-1DF3-4C39-97B2-10DD94522279}" presName="rootConnector" presStyleLbl="node3" presStyleIdx="0" presStyleCnt="3"/>
      <dgm:spPr/>
      <dgm:t>
        <a:bodyPr/>
        <a:lstStyle/>
        <a:p>
          <a:endParaRPr lang="en-US"/>
        </a:p>
      </dgm:t>
    </dgm:pt>
    <dgm:pt modelId="{6E3EACDA-45F9-47F6-A871-F7F39F3661D9}" type="pres">
      <dgm:prSet presAssocID="{9E7C36E2-1DF3-4C39-97B2-10DD94522279}" presName="hierChild4" presStyleCnt="0"/>
      <dgm:spPr/>
    </dgm:pt>
    <dgm:pt modelId="{CCED895E-9C1E-42F6-A384-9ADEF4FA932E}" type="pres">
      <dgm:prSet presAssocID="{9E7C36E2-1DF3-4C39-97B2-10DD94522279}" presName="hierChild5" presStyleCnt="0"/>
      <dgm:spPr/>
    </dgm:pt>
    <dgm:pt modelId="{19DE2689-F8A1-4993-8E7C-B21551604FFB}" type="pres">
      <dgm:prSet presAssocID="{E3760D6E-4343-445D-A721-35234B2EEC3B}" presName="Name37" presStyleLbl="parChTrans1D3" presStyleIdx="1" presStyleCnt="3"/>
      <dgm:spPr/>
      <dgm:t>
        <a:bodyPr/>
        <a:lstStyle/>
        <a:p>
          <a:endParaRPr lang="en-US"/>
        </a:p>
      </dgm:t>
    </dgm:pt>
    <dgm:pt modelId="{FACE38B3-54FF-4FFB-A771-715831458CD0}" type="pres">
      <dgm:prSet presAssocID="{2BB8B6AC-C433-4481-8C29-613F9AF7484A}" presName="hierRoot2" presStyleCnt="0">
        <dgm:presLayoutVars>
          <dgm:hierBranch val="init"/>
        </dgm:presLayoutVars>
      </dgm:prSet>
      <dgm:spPr/>
    </dgm:pt>
    <dgm:pt modelId="{09212548-510D-4562-B42A-DC4F9C0CF53C}" type="pres">
      <dgm:prSet presAssocID="{2BB8B6AC-C433-4481-8C29-613F9AF7484A}" presName="rootComposite" presStyleCnt="0"/>
      <dgm:spPr/>
    </dgm:pt>
    <dgm:pt modelId="{F3777F10-B9CA-4046-B0EC-5B317FC41DCB}" type="pres">
      <dgm:prSet presAssocID="{2BB8B6AC-C433-4481-8C29-613F9AF7484A}" presName="rootText" presStyleLbl="node3" presStyleIdx="1" presStyleCnt="3">
        <dgm:presLayoutVars>
          <dgm:chPref val="3"/>
        </dgm:presLayoutVars>
      </dgm:prSet>
      <dgm:spPr/>
      <dgm:t>
        <a:bodyPr/>
        <a:lstStyle/>
        <a:p>
          <a:endParaRPr lang="en-US"/>
        </a:p>
      </dgm:t>
    </dgm:pt>
    <dgm:pt modelId="{FBC4136C-094A-40D0-A3A0-99D1D7641942}" type="pres">
      <dgm:prSet presAssocID="{2BB8B6AC-C433-4481-8C29-613F9AF7484A}" presName="rootConnector" presStyleLbl="node3" presStyleIdx="1" presStyleCnt="3"/>
      <dgm:spPr/>
      <dgm:t>
        <a:bodyPr/>
        <a:lstStyle/>
        <a:p>
          <a:endParaRPr lang="en-US"/>
        </a:p>
      </dgm:t>
    </dgm:pt>
    <dgm:pt modelId="{128511D2-FBB3-4C26-981E-15747757EB5A}" type="pres">
      <dgm:prSet presAssocID="{2BB8B6AC-C433-4481-8C29-613F9AF7484A}" presName="hierChild4" presStyleCnt="0"/>
      <dgm:spPr/>
    </dgm:pt>
    <dgm:pt modelId="{3CBC3515-C5E8-45F9-88C6-99DC6C2037C6}" type="pres">
      <dgm:prSet presAssocID="{2BB8B6AC-C433-4481-8C29-613F9AF7484A}" presName="hierChild5" presStyleCnt="0"/>
      <dgm:spPr/>
    </dgm:pt>
    <dgm:pt modelId="{2DFED488-A693-4FA7-B4DF-278CE4DF25FB}" type="pres">
      <dgm:prSet presAssocID="{AC199210-9D8C-4DAC-8DFA-9C748CBEDAD5}" presName="hierChild5" presStyleCnt="0"/>
      <dgm:spPr/>
    </dgm:pt>
    <dgm:pt modelId="{062DDDA9-C0F1-45AC-9711-C0BE9692B87D}" type="pres">
      <dgm:prSet presAssocID="{E2C19E5A-839E-417C-8F87-0584922D92D7}" presName="Name37" presStyleLbl="parChTrans1D2" presStyleIdx="1" presStyleCnt="2"/>
      <dgm:spPr/>
      <dgm:t>
        <a:bodyPr/>
        <a:lstStyle/>
        <a:p>
          <a:endParaRPr lang="en-US"/>
        </a:p>
      </dgm:t>
    </dgm:pt>
    <dgm:pt modelId="{56F61075-B1CE-45D3-AD87-897382DAA283}" type="pres">
      <dgm:prSet presAssocID="{2A9AF40C-FA13-4874-9AF1-846A0D0871DF}" presName="hierRoot2" presStyleCnt="0">
        <dgm:presLayoutVars>
          <dgm:hierBranch val="init"/>
        </dgm:presLayoutVars>
      </dgm:prSet>
      <dgm:spPr/>
    </dgm:pt>
    <dgm:pt modelId="{9F6F4F0E-2605-4FBE-B569-F617A52DDD1E}" type="pres">
      <dgm:prSet presAssocID="{2A9AF40C-FA13-4874-9AF1-846A0D0871DF}" presName="rootComposite" presStyleCnt="0"/>
      <dgm:spPr/>
    </dgm:pt>
    <dgm:pt modelId="{FA661977-CC70-4F7B-B5AC-416EB3C6E6C2}" type="pres">
      <dgm:prSet presAssocID="{2A9AF40C-FA13-4874-9AF1-846A0D0871DF}" presName="rootText" presStyleLbl="node2" presStyleIdx="1" presStyleCnt="2">
        <dgm:presLayoutVars>
          <dgm:chPref val="3"/>
        </dgm:presLayoutVars>
      </dgm:prSet>
      <dgm:spPr/>
      <dgm:t>
        <a:bodyPr/>
        <a:lstStyle/>
        <a:p>
          <a:endParaRPr lang="en-US"/>
        </a:p>
      </dgm:t>
    </dgm:pt>
    <dgm:pt modelId="{D1895DA4-E009-4CF8-B5E2-0658B868A008}" type="pres">
      <dgm:prSet presAssocID="{2A9AF40C-FA13-4874-9AF1-846A0D0871DF}" presName="rootConnector" presStyleLbl="node2" presStyleIdx="1" presStyleCnt="2"/>
      <dgm:spPr/>
      <dgm:t>
        <a:bodyPr/>
        <a:lstStyle/>
        <a:p>
          <a:endParaRPr lang="en-US"/>
        </a:p>
      </dgm:t>
    </dgm:pt>
    <dgm:pt modelId="{71BF1DD9-7BB9-4EC3-9B6E-654BC23A6028}" type="pres">
      <dgm:prSet presAssocID="{2A9AF40C-FA13-4874-9AF1-846A0D0871DF}" presName="hierChild4" presStyleCnt="0"/>
      <dgm:spPr/>
    </dgm:pt>
    <dgm:pt modelId="{3397197F-8D32-478F-BFBC-BCCCC37ACFDA}" type="pres">
      <dgm:prSet presAssocID="{7DDFC104-D938-4CA2-89EB-1039D8F985D7}" presName="Name37" presStyleLbl="parChTrans1D3" presStyleIdx="2" presStyleCnt="3"/>
      <dgm:spPr/>
      <dgm:t>
        <a:bodyPr/>
        <a:lstStyle/>
        <a:p>
          <a:endParaRPr lang="en-US"/>
        </a:p>
      </dgm:t>
    </dgm:pt>
    <dgm:pt modelId="{F717B8E6-996E-4F7F-ACBD-D5E4C40F809F}" type="pres">
      <dgm:prSet presAssocID="{9FF83650-4BDD-4CE2-8D63-AFDE6966EE9E}" presName="hierRoot2" presStyleCnt="0">
        <dgm:presLayoutVars>
          <dgm:hierBranch val="init"/>
        </dgm:presLayoutVars>
      </dgm:prSet>
      <dgm:spPr/>
    </dgm:pt>
    <dgm:pt modelId="{90F7B3EC-550A-4123-A4C9-024B3F207364}" type="pres">
      <dgm:prSet presAssocID="{9FF83650-4BDD-4CE2-8D63-AFDE6966EE9E}" presName="rootComposite" presStyleCnt="0"/>
      <dgm:spPr/>
    </dgm:pt>
    <dgm:pt modelId="{D7D9AF3E-519F-4345-8A91-A1F5C2C6DCB4}" type="pres">
      <dgm:prSet presAssocID="{9FF83650-4BDD-4CE2-8D63-AFDE6966EE9E}" presName="rootText" presStyleLbl="node3" presStyleIdx="2" presStyleCnt="3">
        <dgm:presLayoutVars>
          <dgm:chPref val="3"/>
        </dgm:presLayoutVars>
      </dgm:prSet>
      <dgm:spPr/>
      <dgm:t>
        <a:bodyPr/>
        <a:lstStyle/>
        <a:p>
          <a:endParaRPr lang="en-US"/>
        </a:p>
      </dgm:t>
    </dgm:pt>
    <dgm:pt modelId="{AC364BE5-5068-4AB0-BC67-DE41E3FC9B46}" type="pres">
      <dgm:prSet presAssocID="{9FF83650-4BDD-4CE2-8D63-AFDE6966EE9E}" presName="rootConnector" presStyleLbl="node3" presStyleIdx="2" presStyleCnt="3"/>
      <dgm:spPr/>
      <dgm:t>
        <a:bodyPr/>
        <a:lstStyle/>
        <a:p>
          <a:endParaRPr lang="en-US"/>
        </a:p>
      </dgm:t>
    </dgm:pt>
    <dgm:pt modelId="{12412BE8-914B-4524-8BD5-09F32C4A79A8}" type="pres">
      <dgm:prSet presAssocID="{9FF83650-4BDD-4CE2-8D63-AFDE6966EE9E}" presName="hierChild4" presStyleCnt="0"/>
      <dgm:spPr/>
    </dgm:pt>
    <dgm:pt modelId="{ADAC4091-9C47-40C1-9826-919330C469A8}" type="pres">
      <dgm:prSet presAssocID="{9FF83650-4BDD-4CE2-8D63-AFDE6966EE9E}" presName="hierChild5" presStyleCnt="0"/>
      <dgm:spPr/>
    </dgm:pt>
    <dgm:pt modelId="{658B2FE8-DCD0-4B66-90C4-12911EB82B99}" type="pres">
      <dgm:prSet presAssocID="{2A9AF40C-FA13-4874-9AF1-846A0D0871DF}" presName="hierChild5" presStyleCnt="0"/>
      <dgm:spPr/>
    </dgm:pt>
    <dgm:pt modelId="{8B0D4B59-3ECB-4D30-ABD2-3BBAB4B13458}" type="pres">
      <dgm:prSet presAssocID="{4525F5D5-78F9-47FA-8F31-D680F62DD209}" presName="hierChild3" presStyleCnt="0"/>
      <dgm:spPr/>
    </dgm:pt>
  </dgm:ptLst>
  <dgm:cxnLst>
    <dgm:cxn modelId="{8A2F6980-E2FA-4CC0-A6A8-B7E85930D5AF}" type="presOf" srcId="{5D5DAEF8-39AE-401E-BFF4-13FA56523E67}" destId="{CB3F61C8-EF16-4F55-AC7A-BA844D7C45BC}" srcOrd="0" destOrd="0" presId="urn:microsoft.com/office/officeart/2005/8/layout/orgChart1"/>
    <dgm:cxn modelId="{23B5A1A0-3D4C-4C89-89CA-0894095A0125}" type="presOf" srcId="{9E7C36E2-1DF3-4C39-97B2-10DD94522279}" destId="{190A311C-539B-4ACD-BFBB-7B1C67C28980}" srcOrd="0" destOrd="0" presId="urn:microsoft.com/office/officeart/2005/8/layout/orgChart1"/>
    <dgm:cxn modelId="{454BFDD0-67CF-41D3-8AD1-BB230DC81EC9}" type="presOf" srcId="{9FF83650-4BDD-4CE2-8D63-AFDE6966EE9E}" destId="{AC364BE5-5068-4AB0-BC67-DE41E3FC9B46}" srcOrd="1" destOrd="0" presId="urn:microsoft.com/office/officeart/2005/8/layout/orgChart1"/>
    <dgm:cxn modelId="{E56CD484-A57B-4A24-8910-1DE0FFD35D2A}" type="presOf" srcId="{4525F5D5-78F9-47FA-8F31-D680F62DD209}" destId="{F2117613-4DF9-46F9-AA73-EA8F895DDA28}" srcOrd="1" destOrd="0" presId="urn:microsoft.com/office/officeart/2005/8/layout/orgChart1"/>
    <dgm:cxn modelId="{63286DE9-7872-4D76-A6D4-9CD28D9B29A6}" type="presOf" srcId="{2BB8B6AC-C433-4481-8C29-613F9AF7484A}" destId="{FBC4136C-094A-40D0-A3A0-99D1D7641942}" srcOrd="1" destOrd="0" presId="urn:microsoft.com/office/officeart/2005/8/layout/orgChart1"/>
    <dgm:cxn modelId="{55AA5DE6-F973-41E4-B3C0-45AF6CD957CD}" type="presOf" srcId="{AC199210-9D8C-4DAC-8DFA-9C748CBEDAD5}" destId="{EDD40B62-851A-4AFC-ADFB-CE9036931486}" srcOrd="1" destOrd="0" presId="urn:microsoft.com/office/officeart/2005/8/layout/orgChart1"/>
    <dgm:cxn modelId="{319BF96C-8AF5-4089-BD5A-4457FD923658}" srcId="{4525F5D5-78F9-47FA-8F31-D680F62DD209}" destId="{AC199210-9D8C-4DAC-8DFA-9C748CBEDAD5}" srcOrd="0" destOrd="0" parTransId="{CB0444F6-7505-4382-830A-2D6914E8C911}" sibTransId="{83CBDE4C-1BD8-4BC8-A2BB-6B9D312A49FC}"/>
    <dgm:cxn modelId="{B4D6519C-428D-418B-A7B2-AD23A228562F}" type="presOf" srcId="{E3760D6E-4343-445D-A721-35234B2EEC3B}" destId="{19DE2689-F8A1-4993-8E7C-B21551604FFB}" srcOrd="0" destOrd="0" presId="urn:microsoft.com/office/officeart/2005/8/layout/orgChart1"/>
    <dgm:cxn modelId="{77A24830-2AEE-4DD4-B1DB-3311357B7F83}" type="presOf" srcId="{C633410E-C4EE-46FE-BD06-5A45A0974391}" destId="{6F0057D8-818E-4C0C-B9C4-4D9B0A1773F2}" srcOrd="0" destOrd="0" presId="urn:microsoft.com/office/officeart/2005/8/layout/orgChart1"/>
    <dgm:cxn modelId="{BA1A3F39-1DFE-42BA-8BEF-1AC8B1ECAD8E}" type="presOf" srcId="{4525F5D5-78F9-47FA-8F31-D680F62DD209}" destId="{717D3774-8BF3-423E-8AF7-A953E48B362E}" srcOrd="0" destOrd="0" presId="urn:microsoft.com/office/officeart/2005/8/layout/orgChart1"/>
    <dgm:cxn modelId="{B5E5272A-E901-4F8D-8F94-FED891E99092}" type="presOf" srcId="{9FF83650-4BDD-4CE2-8D63-AFDE6966EE9E}" destId="{D7D9AF3E-519F-4345-8A91-A1F5C2C6DCB4}" srcOrd="0" destOrd="0" presId="urn:microsoft.com/office/officeart/2005/8/layout/orgChart1"/>
    <dgm:cxn modelId="{A7B73BB3-6089-4589-9BFF-50D08A6EBD7B}" type="presOf" srcId="{2A9AF40C-FA13-4874-9AF1-846A0D0871DF}" destId="{FA661977-CC70-4F7B-B5AC-416EB3C6E6C2}" srcOrd="0" destOrd="0" presId="urn:microsoft.com/office/officeart/2005/8/layout/orgChart1"/>
    <dgm:cxn modelId="{EC0B7C93-C8B1-47DE-B151-BBE065352BEA}" srcId="{4525F5D5-78F9-47FA-8F31-D680F62DD209}" destId="{2A9AF40C-FA13-4874-9AF1-846A0D0871DF}" srcOrd="1" destOrd="0" parTransId="{E2C19E5A-839E-417C-8F87-0584922D92D7}" sibTransId="{9F0A7C7B-F067-4DE7-8DF0-D76DC64F49B2}"/>
    <dgm:cxn modelId="{0AEC50F2-F6BE-4B2C-A252-C350FA484031}" srcId="{AC199210-9D8C-4DAC-8DFA-9C748CBEDAD5}" destId="{9E7C36E2-1DF3-4C39-97B2-10DD94522279}" srcOrd="0" destOrd="0" parTransId="{5D5DAEF8-39AE-401E-BFF4-13FA56523E67}" sibTransId="{019D7C96-D685-4BC3-8E16-70F0479629B3}"/>
    <dgm:cxn modelId="{FA53941C-3CF1-4739-9697-19C032D5D27D}" srcId="{2A9AF40C-FA13-4874-9AF1-846A0D0871DF}" destId="{9FF83650-4BDD-4CE2-8D63-AFDE6966EE9E}" srcOrd="0" destOrd="0" parTransId="{7DDFC104-D938-4CA2-89EB-1039D8F985D7}" sibTransId="{06C428B0-6485-460F-AF7D-CF2842D0BD31}"/>
    <dgm:cxn modelId="{429F07FA-5967-4752-952E-DBBBEC72B1E4}" srcId="{AC199210-9D8C-4DAC-8DFA-9C748CBEDAD5}" destId="{2BB8B6AC-C433-4481-8C29-613F9AF7484A}" srcOrd="1" destOrd="0" parTransId="{E3760D6E-4343-445D-A721-35234B2EEC3B}" sibTransId="{98890EA6-A1C6-448E-A1C3-855924CBAA05}"/>
    <dgm:cxn modelId="{F5F46AAF-0D0C-4D99-85B1-A4F2E6EEF991}" type="presOf" srcId="{E2C19E5A-839E-417C-8F87-0584922D92D7}" destId="{062DDDA9-C0F1-45AC-9711-C0BE9692B87D}" srcOrd="0" destOrd="0" presId="urn:microsoft.com/office/officeart/2005/8/layout/orgChart1"/>
    <dgm:cxn modelId="{E0F1759D-EEF4-4678-B2CB-38751FD39F3D}" type="presOf" srcId="{9E7C36E2-1DF3-4C39-97B2-10DD94522279}" destId="{6237F814-3501-443F-A472-7FEEE1CC5E45}" srcOrd="1" destOrd="0" presId="urn:microsoft.com/office/officeart/2005/8/layout/orgChart1"/>
    <dgm:cxn modelId="{515EE26A-AE18-45D9-8CF3-E91BA6A630FB}" type="presOf" srcId="{2A9AF40C-FA13-4874-9AF1-846A0D0871DF}" destId="{D1895DA4-E009-4CF8-B5E2-0658B868A008}" srcOrd="1" destOrd="0" presId="urn:microsoft.com/office/officeart/2005/8/layout/orgChart1"/>
    <dgm:cxn modelId="{6786E592-C9B7-485C-847B-9C1602F86F03}" type="presOf" srcId="{7DDFC104-D938-4CA2-89EB-1039D8F985D7}" destId="{3397197F-8D32-478F-BFBC-BCCCC37ACFDA}" srcOrd="0" destOrd="0" presId="urn:microsoft.com/office/officeart/2005/8/layout/orgChart1"/>
    <dgm:cxn modelId="{2892647D-E1E6-4DDD-ACC1-B90542718D09}" type="presOf" srcId="{CB0444F6-7505-4382-830A-2D6914E8C911}" destId="{980DE88E-1D6A-4E55-81D8-EE1AD7D590A2}" srcOrd="0" destOrd="0" presId="urn:microsoft.com/office/officeart/2005/8/layout/orgChart1"/>
    <dgm:cxn modelId="{86FEB7A2-A4A1-48E4-A636-2BB065D69EE0}" srcId="{C633410E-C4EE-46FE-BD06-5A45A0974391}" destId="{4525F5D5-78F9-47FA-8F31-D680F62DD209}" srcOrd="0" destOrd="0" parTransId="{40EB4E35-35AD-48BC-AD32-0D49DC24EC92}" sibTransId="{14ABF5F2-9C76-42C4-8ECB-78A31EF403F6}"/>
    <dgm:cxn modelId="{0D496E5F-E229-4F9A-A039-53202B509BD3}" type="presOf" srcId="{2BB8B6AC-C433-4481-8C29-613F9AF7484A}" destId="{F3777F10-B9CA-4046-B0EC-5B317FC41DCB}" srcOrd="0" destOrd="0" presId="urn:microsoft.com/office/officeart/2005/8/layout/orgChart1"/>
    <dgm:cxn modelId="{D95C281C-DD0D-4352-9CE5-755CC1242915}" type="presOf" srcId="{AC199210-9D8C-4DAC-8DFA-9C748CBEDAD5}" destId="{B587DA8A-68B4-4F46-8E1B-8ECC1F3F38C8}" srcOrd="0" destOrd="0" presId="urn:microsoft.com/office/officeart/2005/8/layout/orgChart1"/>
    <dgm:cxn modelId="{671B750A-FC2F-47F8-A96F-A8C0C36197A3}" type="presParOf" srcId="{6F0057D8-818E-4C0C-B9C4-4D9B0A1773F2}" destId="{F14E0713-1C5D-47B7-9E98-33C75E3B10F2}" srcOrd="0" destOrd="0" presId="urn:microsoft.com/office/officeart/2005/8/layout/orgChart1"/>
    <dgm:cxn modelId="{B0E2C427-5BE4-45AB-8547-0C652D78DE19}" type="presParOf" srcId="{F14E0713-1C5D-47B7-9E98-33C75E3B10F2}" destId="{7ED0C367-043E-4F5E-A82A-B8285AEA6BCA}" srcOrd="0" destOrd="0" presId="urn:microsoft.com/office/officeart/2005/8/layout/orgChart1"/>
    <dgm:cxn modelId="{F92D9B09-855D-40FF-9CFB-1C73E5EFB0B7}" type="presParOf" srcId="{7ED0C367-043E-4F5E-A82A-B8285AEA6BCA}" destId="{717D3774-8BF3-423E-8AF7-A953E48B362E}" srcOrd="0" destOrd="0" presId="urn:microsoft.com/office/officeart/2005/8/layout/orgChart1"/>
    <dgm:cxn modelId="{FE374CA1-41C8-4ADB-97E8-CA73FC055A64}" type="presParOf" srcId="{7ED0C367-043E-4F5E-A82A-B8285AEA6BCA}" destId="{F2117613-4DF9-46F9-AA73-EA8F895DDA28}" srcOrd="1" destOrd="0" presId="urn:microsoft.com/office/officeart/2005/8/layout/orgChart1"/>
    <dgm:cxn modelId="{6FE50299-8559-4B6A-94BA-5F766C6276C5}" type="presParOf" srcId="{F14E0713-1C5D-47B7-9E98-33C75E3B10F2}" destId="{B016399E-113C-43A4-9FB7-FBD57770A5E1}" srcOrd="1" destOrd="0" presId="urn:microsoft.com/office/officeart/2005/8/layout/orgChart1"/>
    <dgm:cxn modelId="{88A551F4-0382-4E04-AED7-546B8CBD2907}" type="presParOf" srcId="{B016399E-113C-43A4-9FB7-FBD57770A5E1}" destId="{980DE88E-1D6A-4E55-81D8-EE1AD7D590A2}" srcOrd="0" destOrd="0" presId="urn:microsoft.com/office/officeart/2005/8/layout/orgChart1"/>
    <dgm:cxn modelId="{B829A416-E507-4C5E-B6D5-BF8E51562CAB}" type="presParOf" srcId="{B016399E-113C-43A4-9FB7-FBD57770A5E1}" destId="{FA9B8C41-5638-49A0-9AEB-A6B4203F1CA6}" srcOrd="1" destOrd="0" presId="urn:microsoft.com/office/officeart/2005/8/layout/orgChart1"/>
    <dgm:cxn modelId="{01146520-7E19-47FC-84DB-2684F788F5FA}" type="presParOf" srcId="{FA9B8C41-5638-49A0-9AEB-A6B4203F1CA6}" destId="{BDCCB7CE-E933-4A21-9961-D8B7C8C45BB0}" srcOrd="0" destOrd="0" presId="urn:microsoft.com/office/officeart/2005/8/layout/orgChart1"/>
    <dgm:cxn modelId="{57E88CEA-7F05-4224-8056-590743D2ADEC}" type="presParOf" srcId="{BDCCB7CE-E933-4A21-9961-D8B7C8C45BB0}" destId="{B587DA8A-68B4-4F46-8E1B-8ECC1F3F38C8}" srcOrd="0" destOrd="0" presId="urn:microsoft.com/office/officeart/2005/8/layout/orgChart1"/>
    <dgm:cxn modelId="{F6108775-C510-4956-A92E-AAD06AA121DD}" type="presParOf" srcId="{BDCCB7CE-E933-4A21-9961-D8B7C8C45BB0}" destId="{EDD40B62-851A-4AFC-ADFB-CE9036931486}" srcOrd="1" destOrd="0" presId="urn:microsoft.com/office/officeart/2005/8/layout/orgChart1"/>
    <dgm:cxn modelId="{9CFC2EEF-9C9E-40E6-AEF9-BBDBB7E5803D}" type="presParOf" srcId="{FA9B8C41-5638-49A0-9AEB-A6B4203F1CA6}" destId="{B17511D5-E54E-4DC9-ACA7-F683DA5DFE97}" srcOrd="1" destOrd="0" presId="urn:microsoft.com/office/officeart/2005/8/layout/orgChart1"/>
    <dgm:cxn modelId="{E4BF5864-3248-4AF1-B4AE-7A9F3F251F96}" type="presParOf" srcId="{B17511D5-E54E-4DC9-ACA7-F683DA5DFE97}" destId="{CB3F61C8-EF16-4F55-AC7A-BA844D7C45BC}" srcOrd="0" destOrd="0" presId="urn:microsoft.com/office/officeart/2005/8/layout/orgChart1"/>
    <dgm:cxn modelId="{F8B09E75-EF77-40B3-AFC2-C698B647AF1D}" type="presParOf" srcId="{B17511D5-E54E-4DC9-ACA7-F683DA5DFE97}" destId="{50F3645D-C272-4A41-82BC-2FE1D37D5A9C}" srcOrd="1" destOrd="0" presId="urn:microsoft.com/office/officeart/2005/8/layout/orgChart1"/>
    <dgm:cxn modelId="{F7043C1D-CFE0-4F5C-A55C-DD25016153B8}" type="presParOf" srcId="{50F3645D-C272-4A41-82BC-2FE1D37D5A9C}" destId="{3AFDD883-5D3B-48F5-8CAC-3CD76B1AD83D}" srcOrd="0" destOrd="0" presId="urn:microsoft.com/office/officeart/2005/8/layout/orgChart1"/>
    <dgm:cxn modelId="{6B0F0232-AAAA-4972-856A-E65526B981A9}" type="presParOf" srcId="{3AFDD883-5D3B-48F5-8CAC-3CD76B1AD83D}" destId="{190A311C-539B-4ACD-BFBB-7B1C67C28980}" srcOrd="0" destOrd="0" presId="urn:microsoft.com/office/officeart/2005/8/layout/orgChart1"/>
    <dgm:cxn modelId="{8A25AC11-5C5C-4BF9-B9BC-12DA5A86D491}" type="presParOf" srcId="{3AFDD883-5D3B-48F5-8CAC-3CD76B1AD83D}" destId="{6237F814-3501-443F-A472-7FEEE1CC5E45}" srcOrd="1" destOrd="0" presId="urn:microsoft.com/office/officeart/2005/8/layout/orgChart1"/>
    <dgm:cxn modelId="{52A24BA8-4C2F-47C8-BC64-BAB3B4C60822}" type="presParOf" srcId="{50F3645D-C272-4A41-82BC-2FE1D37D5A9C}" destId="{6E3EACDA-45F9-47F6-A871-F7F39F3661D9}" srcOrd="1" destOrd="0" presId="urn:microsoft.com/office/officeart/2005/8/layout/orgChart1"/>
    <dgm:cxn modelId="{EEA89C07-2B9E-4F6E-9761-A3164F1551F7}" type="presParOf" srcId="{50F3645D-C272-4A41-82BC-2FE1D37D5A9C}" destId="{CCED895E-9C1E-42F6-A384-9ADEF4FA932E}" srcOrd="2" destOrd="0" presId="urn:microsoft.com/office/officeart/2005/8/layout/orgChart1"/>
    <dgm:cxn modelId="{24DB37AB-7068-4644-9EAD-12C4BF7CF24C}" type="presParOf" srcId="{B17511D5-E54E-4DC9-ACA7-F683DA5DFE97}" destId="{19DE2689-F8A1-4993-8E7C-B21551604FFB}" srcOrd="2" destOrd="0" presId="urn:microsoft.com/office/officeart/2005/8/layout/orgChart1"/>
    <dgm:cxn modelId="{36ED1B21-6833-42D2-B16E-1B859B39CD1D}" type="presParOf" srcId="{B17511D5-E54E-4DC9-ACA7-F683DA5DFE97}" destId="{FACE38B3-54FF-4FFB-A771-715831458CD0}" srcOrd="3" destOrd="0" presId="urn:microsoft.com/office/officeart/2005/8/layout/orgChart1"/>
    <dgm:cxn modelId="{7AB652DA-AEFC-46EA-B1AC-6C8C44423208}" type="presParOf" srcId="{FACE38B3-54FF-4FFB-A771-715831458CD0}" destId="{09212548-510D-4562-B42A-DC4F9C0CF53C}" srcOrd="0" destOrd="0" presId="urn:microsoft.com/office/officeart/2005/8/layout/orgChart1"/>
    <dgm:cxn modelId="{163A8938-C0FD-4815-80EA-CA49226B7785}" type="presParOf" srcId="{09212548-510D-4562-B42A-DC4F9C0CF53C}" destId="{F3777F10-B9CA-4046-B0EC-5B317FC41DCB}" srcOrd="0" destOrd="0" presId="urn:microsoft.com/office/officeart/2005/8/layout/orgChart1"/>
    <dgm:cxn modelId="{A87DD650-C909-40D5-ABDB-0C9242705418}" type="presParOf" srcId="{09212548-510D-4562-B42A-DC4F9C0CF53C}" destId="{FBC4136C-094A-40D0-A3A0-99D1D7641942}" srcOrd="1" destOrd="0" presId="urn:microsoft.com/office/officeart/2005/8/layout/orgChart1"/>
    <dgm:cxn modelId="{8E356FA4-698B-4C52-B874-FE16275A3C86}" type="presParOf" srcId="{FACE38B3-54FF-4FFB-A771-715831458CD0}" destId="{128511D2-FBB3-4C26-981E-15747757EB5A}" srcOrd="1" destOrd="0" presId="urn:microsoft.com/office/officeart/2005/8/layout/orgChart1"/>
    <dgm:cxn modelId="{395E2633-3EE1-4B46-810D-413685774518}" type="presParOf" srcId="{FACE38B3-54FF-4FFB-A771-715831458CD0}" destId="{3CBC3515-C5E8-45F9-88C6-99DC6C2037C6}" srcOrd="2" destOrd="0" presId="urn:microsoft.com/office/officeart/2005/8/layout/orgChart1"/>
    <dgm:cxn modelId="{92E5CFF1-906D-4968-B8D2-F72CA4488B89}" type="presParOf" srcId="{FA9B8C41-5638-49A0-9AEB-A6B4203F1CA6}" destId="{2DFED488-A693-4FA7-B4DF-278CE4DF25FB}" srcOrd="2" destOrd="0" presId="urn:microsoft.com/office/officeart/2005/8/layout/orgChart1"/>
    <dgm:cxn modelId="{CFF89784-912E-46A9-945D-1C005658F98B}" type="presParOf" srcId="{B016399E-113C-43A4-9FB7-FBD57770A5E1}" destId="{062DDDA9-C0F1-45AC-9711-C0BE9692B87D}" srcOrd="2" destOrd="0" presId="urn:microsoft.com/office/officeart/2005/8/layout/orgChart1"/>
    <dgm:cxn modelId="{85E420AE-DEC2-4D98-ADA3-D4826FB67BDF}" type="presParOf" srcId="{B016399E-113C-43A4-9FB7-FBD57770A5E1}" destId="{56F61075-B1CE-45D3-AD87-897382DAA283}" srcOrd="3" destOrd="0" presId="urn:microsoft.com/office/officeart/2005/8/layout/orgChart1"/>
    <dgm:cxn modelId="{E7F5D48C-9EF7-4533-A8D0-A1C25044111F}" type="presParOf" srcId="{56F61075-B1CE-45D3-AD87-897382DAA283}" destId="{9F6F4F0E-2605-4FBE-B569-F617A52DDD1E}" srcOrd="0" destOrd="0" presId="urn:microsoft.com/office/officeart/2005/8/layout/orgChart1"/>
    <dgm:cxn modelId="{6E4D90D4-0403-43FD-AEB8-FD444417DA00}" type="presParOf" srcId="{9F6F4F0E-2605-4FBE-B569-F617A52DDD1E}" destId="{FA661977-CC70-4F7B-B5AC-416EB3C6E6C2}" srcOrd="0" destOrd="0" presId="urn:microsoft.com/office/officeart/2005/8/layout/orgChart1"/>
    <dgm:cxn modelId="{14FEB5DA-C175-4032-B667-5E767E0DFF9B}" type="presParOf" srcId="{9F6F4F0E-2605-4FBE-B569-F617A52DDD1E}" destId="{D1895DA4-E009-4CF8-B5E2-0658B868A008}" srcOrd="1" destOrd="0" presId="urn:microsoft.com/office/officeart/2005/8/layout/orgChart1"/>
    <dgm:cxn modelId="{A8A6DEE9-A41A-4651-8C08-6177C59D761C}" type="presParOf" srcId="{56F61075-B1CE-45D3-AD87-897382DAA283}" destId="{71BF1DD9-7BB9-4EC3-9B6E-654BC23A6028}" srcOrd="1" destOrd="0" presId="urn:microsoft.com/office/officeart/2005/8/layout/orgChart1"/>
    <dgm:cxn modelId="{EA046F84-0856-486B-B20B-BA08519BDFA7}" type="presParOf" srcId="{71BF1DD9-7BB9-4EC3-9B6E-654BC23A6028}" destId="{3397197F-8D32-478F-BFBC-BCCCC37ACFDA}" srcOrd="0" destOrd="0" presId="urn:microsoft.com/office/officeart/2005/8/layout/orgChart1"/>
    <dgm:cxn modelId="{A522B049-46A1-4466-962B-B91EBABF0402}" type="presParOf" srcId="{71BF1DD9-7BB9-4EC3-9B6E-654BC23A6028}" destId="{F717B8E6-996E-4F7F-ACBD-D5E4C40F809F}" srcOrd="1" destOrd="0" presId="urn:microsoft.com/office/officeart/2005/8/layout/orgChart1"/>
    <dgm:cxn modelId="{7C3DC210-B2DD-433D-9739-D95BED3203E3}" type="presParOf" srcId="{F717B8E6-996E-4F7F-ACBD-D5E4C40F809F}" destId="{90F7B3EC-550A-4123-A4C9-024B3F207364}" srcOrd="0" destOrd="0" presId="urn:microsoft.com/office/officeart/2005/8/layout/orgChart1"/>
    <dgm:cxn modelId="{81DC9561-67D0-4D4A-A3B2-24BBA99384A8}" type="presParOf" srcId="{90F7B3EC-550A-4123-A4C9-024B3F207364}" destId="{D7D9AF3E-519F-4345-8A91-A1F5C2C6DCB4}" srcOrd="0" destOrd="0" presId="urn:microsoft.com/office/officeart/2005/8/layout/orgChart1"/>
    <dgm:cxn modelId="{B6409B00-D498-44CA-8B8F-2DC3BE9A5733}" type="presParOf" srcId="{90F7B3EC-550A-4123-A4C9-024B3F207364}" destId="{AC364BE5-5068-4AB0-BC67-DE41E3FC9B46}" srcOrd="1" destOrd="0" presId="urn:microsoft.com/office/officeart/2005/8/layout/orgChart1"/>
    <dgm:cxn modelId="{AF52BBE5-31F2-4A9D-B5E2-AAAFB6DA4C28}" type="presParOf" srcId="{F717B8E6-996E-4F7F-ACBD-D5E4C40F809F}" destId="{12412BE8-914B-4524-8BD5-09F32C4A79A8}" srcOrd="1" destOrd="0" presId="urn:microsoft.com/office/officeart/2005/8/layout/orgChart1"/>
    <dgm:cxn modelId="{7C86E9E6-9971-4F96-933D-E33E6DC1EBE6}" type="presParOf" srcId="{F717B8E6-996E-4F7F-ACBD-D5E4C40F809F}" destId="{ADAC4091-9C47-40C1-9826-919330C469A8}" srcOrd="2" destOrd="0" presId="urn:microsoft.com/office/officeart/2005/8/layout/orgChart1"/>
    <dgm:cxn modelId="{3E4358C2-9802-4DD1-BAD8-48DB03ECD720}" type="presParOf" srcId="{56F61075-B1CE-45D3-AD87-897382DAA283}" destId="{658B2FE8-DCD0-4B66-90C4-12911EB82B99}" srcOrd="2" destOrd="0" presId="urn:microsoft.com/office/officeart/2005/8/layout/orgChart1"/>
    <dgm:cxn modelId="{B5940E19-F08C-4A5A-827C-A4247A8AEB11}" type="presParOf" srcId="{F14E0713-1C5D-47B7-9E98-33C75E3B10F2}" destId="{8B0D4B59-3ECB-4D30-ABD2-3BBAB4B13458}"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507-58EA-46B0-9C77-A78AD0F7B270}">
      <dsp:nvSpPr>
        <dsp:cNvPr id="0" name=""/>
        <dsp:cNvSpPr/>
      </dsp:nvSpPr>
      <dsp:spPr>
        <a:xfrm>
          <a:off x="7233" y="1042918"/>
          <a:ext cx="2161877" cy="129712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mn-lt"/>
              <a:cs typeface="Times New Roman" panose="02020603050405020304" pitchFamily="18" charset="0"/>
            </a:rPr>
            <a:t>Define Circuit Board Layout</a:t>
          </a:r>
          <a:endParaRPr lang="en-US" sz="2300" kern="1200" dirty="0">
            <a:latin typeface="+mn-lt"/>
            <a:cs typeface="Times New Roman" panose="02020603050405020304" pitchFamily="18" charset="0"/>
          </a:endParaRPr>
        </a:p>
      </dsp:txBody>
      <dsp:txXfrm>
        <a:off x="45225" y="1080910"/>
        <a:ext cx="2085893" cy="1221142"/>
      </dsp:txXfrm>
    </dsp:sp>
    <dsp:sp modelId="{31917DDC-C992-4635-924A-B936344E2E18}">
      <dsp:nvSpPr>
        <dsp:cNvPr id="0" name=""/>
        <dsp:cNvSpPr/>
      </dsp:nvSpPr>
      <dsp:spPr>
        <a:xfrm>
          <a:off x="2385298" y="14234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385298" y="1530637"/>
        <a:ext cx="320822" cy="321687"/>
      </dsp:txXfrm>
    </dsp:sp>
    <dsp:sp modelId="{56342866-0F32-4233-BA63-19195237C342}">
      <dsp:nvSpPr>
        <dsp:cNvPr id="0" name=""/>
        <dsp:cNvSpPr/>
      </dsp:nvSpPr>
      <dsp:spPr>
        <a:xfrm>
          <a:off x="3033861" y="1042918"/>
          <a:ext cx="2161877" cy="129712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anose="02020603050405020304" pitchFamily="18" charset="0"/>
              <a:cs typeface="Times New Roman" panose="02020603050405020304" pitchFamily="18" charset="0"/>
            </a:rPr>
            <a:t>Extract </a:t>
          </a:r>
          <a:r>
            <a:rPr lang="en-US" sz="2300" kern="1200" smtClean="0">
              <a:latin typeface="Times New Roman" panose="02020603050405020304" pitchFamily="18" charset="0"/>
              <a:cs typeface="Times New Roman" panose="02020603050405020304" pitchFamily="18" charset="0"/>
            </a:rPr>
            <a:t>and Interpret </a:t>
          </a:r>
          <a:r>
            <a:rPr lang="en-US" sz="2300" kern="1200" dirty="0" smtClean="0">
              <a:latin typeface="Times New Roman" panose="02020603050405020304" pitchFamily="18" charset="0"/>
              <a:cs typeface="Times New Roman" panose="02020603050405020304" pitchFamily="18" charset="0"/>
            </a:rPr>
            <a:t>PCB Information</a:t>
          </a:r>
          <a:endParaRPr lang="en-US" sz="2300" kern="1200" dirty="0">
            <a:latin typeface="Times New Roman" panose="02020603050405020304" pitchFamily="18" charset="0"/>
            <a:cs typeface="Times New Roman" panose="02020603050405020304" pitchFamily="18" charset="0"/>
          </a:endParaRPr>
        </a:p>
      </dsp:txBody>
      <dsp:txXfrm>
        <a:off x="3071853" y="1080910"/>
        <a:ext cx="2085893" cy="1221142"/>
      </dsp:txXfrm>
    </dsp:sp>
    <dsp:sp modelId="{31364203-FDFA-492F-BC03-B3BCECD81FF7}">
      <dsp:nvSpPr>
        <dsp:cNvPr id="0" name=""/>
        <dsp:cNvSpPr/>
      </dsp:nvSpPr>
      <dsp:spPr>
        <a:xfrm>
          <a:off x="5411926" y="14234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411926" y="1530637"/>
        <a:ext cx="320822" cy="321687"/>
      </dsp:txXfrm>
    </dsp:sp>
    <dsp:sp modelId="{DEA9C2D3-0CF2-44B2-95C8-5D1F659E9C26}">
      <dsp:nvSpPr>
        <dsp:cNvPr id="0" name=""/>
        <dsp:cNvSpPr/>
      </dsp:nvSpPr>
      <dsp:spPr>
        <a:xfrm>
          <a:off x="6060489" y="1042918"/>
          <a:ext cx="2161877" cy="129712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anose="02020603050405020304" pitchFamily="18" charset="0"/>
              <a:cs typeface="Times New Roman" panose="02020603050405020304" pitchFamily="18" charset="0"/>
            </a:rPr>
            <a:t>Create 3-D printable circuit</a:t>
          </a:r>
          <a:endParaRPr lang="en-US" sz="2300" kern="1200" dirty="0">
            <a:latin typeface="Times New Roman" panose="02020603050405020304" pitchFamily="18" charset="0"/>
            <a:cs typeface="Times New Roman" panose="02020603050405020304" pitchFamily="18" charset="0"/>
          </a:endParaRPr>
        </a:p>
      </dsp:txBody>
      <dsp:txXfrm>
        <a:off x="6098481" y="1080910"/>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7197F-8D32-478F-BFBC-BCCCC37ACFDA}">
      <dsp:nvSpPr>
        <dsp:cNvPr id="0" name=""/>
        <dsp:cNvSpPr/>
      </dsp:nvSpPr>
      <dsp:spPr>
        <a:xfrm>
          <a:off x="2343044" y="1052056"/>
          <a:ext cx="130321" cy="399653"/>
        </a:xfrm>
        <a:custGeom>
          <a:avLst/>
          <a:gdLst/>
          <a:ahLst/>
          <a:cxnLst/>
          <a:rect l="0" t="0" r="0" b="0"/>
          <a:pathLst>
            <a:path>
              <a:moveTo>
                <a:pt x="0" y="0"/>
              </a:moveTo>
              <a:lnTo>
                <a:pt x="0" y="399653"/>
              </a:lnTo>
              <a:lnTo>
                <a:pt x="130321" y="399653"/>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2DDDA9-C0F1-45AC-9711-C0BE9692B87D}">
      <dsp:nvSpPr>
        <dsp:cNvPr id="0" name=""/>
        <dsp:cNvSpPr/>
      </dsp:nvSpPr>
      <dsp:spPr>
        <a:xfrm>
          <a:off x="2115555" y="435200"/>
          <a:ext cx="575013" cy="182450"/>
        </a:xfrm>
        <a:custGeom>
          <a:avLst/>
          <a:gdLst/>
          <a:ahLst/>
          <a:cxnLst/>
          <a:rect l="0" t="0" r="0" b="0"/>
          <a:pathLst>
            <a:path>
              <a:moveTo>
                <a:pt x="0" y="0"/>
              </a:moveTo>
              <a:lnTo>
                <a:pt x="0" y="91225"/>
              </a:lnTo>
              <a:lnTo>
                <a:pt x="575013" y="91225"/>
              </a:lnTo>
              <a:lnTo>
                <a:pt x="575013" y="182450"/>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E2689-F8A1-4993-8E7C-B21551604FFB}">
      <dsp:nvSpPr>
        <dsp:cNvPr id="0" name=""/>
        <dsp:cNvSpPr/>
      </dsp:nvSpPr>
      <dsp:spPr>
        <a:xfrm>
          <a:off x="1202893" y="1052056"/>
          <a:ext cx="145136" cy="1016509"/>
        </a:xfrm>
        <a:custGeom>
          <a:avLst/>
          <a:gdLst/>
          <a:ahLst/>
          <a:cxnLst/>
          <a:rect l="0" t="0" r="0" b="0"/>
          <a:pathLst>
            <a:path>
              <a:moveTo>
                <a:pt x="0" y="0"/>
              </a:moveTo>
              <a:lnTo>
                <a:pt x="0" y="1016509"/>
              </a:lnTo>
              <a:lnTo>
                <a:pt x="145136" y="1016509"/>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3F61C8-EF16-4F55-AC7A-BA844D7C45BC}">
      <dsp:nvSpPr>
        <dsp:cNvPr id="0" name=""/>
        <dsp:cNvSpPr/>
      </dsp:nvSpPr>
      <dsp:spPr>
        <a:xfrm>
          <a:off x="1202893" y="1052056"/>
          <a:ext cx="145136" cy="399653"/>
        </a:xfrm>
        <a:custGeom>
          <a:avLst/>
          <a:gdLst/>
          <a:ahLst/>
          <a:cxnLst/>
          <a:rect l="0" t="0" r="0" b="0"/>
          <a:pathLst>
            <a:path>
              <a:moveTo>
                <a:pt x="0" y="0"/>
              </a:moveTo>
              <a:lnTo>
                <a:pt x="0" y="399653"/>
              </a:lnTo>
              <a:lnTo>
                <a:pt x="145136" y="399653"/>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DE88E-1D6A-4E55-81D8-EE1AD7D590A2}">
      <dsp:nvSpPr>
        <dsp:cNvPr id="0" name=""/>
        <dsp:cNvSpPr/>
      </dsp:nvSpPr>
      <dsp:spPr>
        <a:xfrm>
          <a:off x="1589924" y="435200"/>
          <a:ext cx="525630" cy="182450"/>
        </a:xfrm>
        <a:custGeom>
          <a:avLst/>
          <a:gdLst/>
          <a:ahLst/>
          <a:cxnLst/>
          <a:rect l="0" t="0" r="0" b="0"/>
          <a:pathLst>
            <a:path>
              <a:moveTo>
                <a:pt x="525630" y="0"/>
              </a:moveTo>
              <a:lnTo>
                <a:pt x="525630" y="91225"/>
              </a:lnTo>
              <a:lnTo>
                <a:pt x="0" y="91225"/>
              </a:lnTo>
              <a:lnTo>
                <a:pt x="0" y="182450"/>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7D3774-8BF3-423E-8AF7-A953E48B362E}">
      <dsp:nvSpPr>
        <dsp:cNvPr id="0" name=""/>
        <dsp:cNvSpPr/>
      </dsp:nvSpPr>
      <dsp:spPr>
        <a:xfrm>
          <a:off x="1681149" y="794"/>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Injection Point 7</a:t>
          </a:r>
        </a:p>
      </dsp:txBody>
      <dsp:txXfrm>
        <a:off x="1681149" y="794"/>
        <a:ext cx="868811" cy="434405"/>
      </dsp:txXfrm>
    </dsp:sp>
    <dsp:sp modelId="{B587DA8A-68B4-4F46-8E1B-8ECC1F3F38C8}">
      <dsp:nvSpPr>
        <dsp:cNvPr id="0" name=""/>
        <dsp:cNvSpPr/>
      </dsp:nvSpPr>
      <dsp:spPr>
        <a:xfrm>
          <a:off x="1106135" y="617650"/>
          <a:ext cx="967577"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 BATT Pad 2</a:t>
          </a:r>
        </a:p>
      </dsp:txBody>
      <dsp:txXfrm>
        <a:off x="1106135" y="617650"/>
        <a:ext cx="967577" cy="434405"/>
      </dsp:txXfrm>
    </dsp:sp>
    <dsp:sp modelId="{190A311C-539B-4ACD-BFBB-7B1C67C28980}">
      <dsp:nvSpPr>
        <dsp:cNvPr id="0" name=""/>
        <dsp:cNvSpPr/>
      </dsp:nvSpPr>
      <dsp:spPr>
        <a:xfrm>
          <a:off x="1348029" y="1234506"/>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555 Pad 4</a:t>
          </a:r>
        </a:p>
      </dsp:txBody>
      <dsp:txXfrm>
        <a:off x="1348029" y="1234506"/>
        <a:ext cx="868811" cy="434405"/>
      </dsp:txXfrm>
    </dsp:sp>
    <dsp:sp modelId="{F3777F10-B9CA-4046-B0EC-5B317FC41DCB}">
      <dsp:nvSpPr>
        <dsp:cNvPr id="0" name=""/>
        <dsp:cNvSpPr/>
      </dsp:nvSpPr>
      <dsp:spPr>
        <a:xfrm>
          <a:off x="1348029" y="1851362"/>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555 Pad 5</a:t>
          </a:r>
        </a:p>
      </dsp:txBody>
      <dsp:txXfrm>
        <a:off x="1348029" y="1851362"/>
        <a:ext cx="868811" cy="434405"/>
      </dsp:txXfrm>
    </dsp:sp>
    <dsp:sp modelId="{FA661977-CC70-4F7B-B5AC-416EB3C6E6C2}">
      <dsp:nvSpPr>
        <dsp:cNvPr id="0" name=""/>
        <dsp:cNvSpPr/>
      </dsp:nvSpPr>
      <dsp:spPr>
        <a:xfrm>
          <a:off x="2256163" y="617650"/>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R1 Pad 2</a:t>
          </a:r>
        </a:p>
      </dsp:txBody>
      <dsp:txXfrm>
        <a:off x="2256163" y="617650"/>
        <a:ext cx="868811" cy="434405"/>
      </dsp:txXfrm>
    </dsp:sp>
    <dsp:sp modelId="{D7D9AF3E-519F-4345-8A91-A1F5C2C6DCB4}">
      <dsp:nvSpPr>
        <dsp:cNvPr id="0" name=""/>
        <dsp:cNvSpPr/>
      </dsp:nvSpPr>
      <dsp:spPr>
        <a:xfrm>
          <a:off x="2473366" y="1234506"/>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LED1 Pad 2</a:t>
          </a:r>
        </a:p>
      </dsp:txBody>
      <dsp:txXfrm>
        <a:off x="2473366" y="1234506"/>
        <a:ext cx="868811" cy="434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56178-89DD-4D6E-B616-ECF4F45656B6}">
      <dsp:nvSpPr>
        <dsp:cNvPr id="0" name=""/>
        <dsp:cNvSpPr/>
      </dsp:nvSpPr>
      <dsp:spPr>
        <a:xfrm>
          <a:off x="3248" y="1059847"/>
          <a:ext cx="1420173" cy="852104"/>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latin typeface="Times New Roman" panose="02020603050405020304" pitchFamily="18" charset="0"/>
              <a:cs typeface="Times New Roman" panose="02020603050405020304" pitchFamily="18" charset="0"/>
            </a:rPr>
            <a:t>.BRD</a:t>
          </a:r>
          <a:endParaRPr lang="en-US" sz="1700" kern="1200" dirty="0">
            <a:latin typeface="Times New Roman" panose="02020603050405020304" pitchFamily="18" charset="0"/>
            <a:cs typeface="Times New Roman" panose="02020603050405020304" pitchFamily="18" charset="0"/>
          </a:endParaRPr>
        </a:p>
      </dsp:txBody>
      <dsp:txXfrm>
        <a:off x="28205" y="1084804"/>
        <a:ext cx="1370259" cy="802190"/>
      </dsp:txXfrm>
    </dsp:sp>
    <dsp:sp modelId="{7ABA07E7-533A-4473-AE5F-CD683F08BABA}">
      <dsp:nvSpPr>
        <dsp:cNvPr id="0" name=""/>
        <dsp:cNvSpPr/>
      </dsp:nvSpPr>
      <dsp:spPr>
        <a:xfrm>
          <a:off x="1565439" y="1309798"/>
          <a:ext cx="301076" cy="352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565439" y="1380239"/>
        <a:ext cx="210753" cy="211321"/>
      </dsp:txXfrm>
    </dsp:sp>
    <dsp:sp modelId="{5B49696C-F98B-4B91-ADC2-9AA9B7779630}">
      <dsp:nvSpPr>
        <dsp:cNvPr id="0" name=""/>
        <dsp:cNvSpPr/>
      </dsp:nvSpPr>
      <dsp:spPr>
        <a:xfrm>
          <a:off x="1991491" y="1059847"/>
          <a:ext cx="1420173" cy="852104"/>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latin typeface="Times New Roman" panose="02020603050405020304" pitchFamily="18" charset="0"/>
              <a:cs typeface="Times New Roman" panose="02020603050405020304" pitchFamily="18" charset="0"/>
            </a:rPr>
            <a:t>XML</a:t>
          </a:r>
          <a:endParaRPr lang="en-US" sz="1700" kern="1200" dirty="0">
            <a:latin typeface="Times New Roman" panose="02020603050405020304" pitchFamily="18" charset="0"/>
            <a:cs typeface="Times New Roman" panose="02020603050405020304" pitchFamily="18" charset="0"/>
          </a:endParaRPr>
        </a:p>
      </dsp:txBody>
      <dsp:txXfrm>
        <a:off x="2016448" y="1084804"/>
        <a:ext cx="1370259" cy="802190"/>
      </dsp:txXfrm>
    </dsp:sp>
    <dsp:sp modelId="{E6F5AA48-4129-40D2-A6D7-99CD568002C7}">
      <dsp:nvSpPr>
        <dsp:cNvPr id="0" name=""/>
        <dsp:cNvSpPr/>
      </dsp:nvSpPr>
      <dsp:spPr>
        <a:xfrm>
          <a:off x="3553682" y="1309798"/>
          <a:ext cx="301076" cy="352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553682" y="1380239"/>
        <a:ext cx="210753" cy="211321"/>
      </dsp:txXfrm>
    </dsp:sp>
    <dsp:sp modelId="{C9BD9493-9C38-4F70-8340-DD112EA66E3D}">
      <dsp:nvSpPr>
        <dsp:cNvPr id="0" name=""/>
        <dsp:cNvSpPr/>
      </dsp:nvSpPr>
      <dsp:spPr>
        <a:xfrm>
          <a:off x="3979734" y="1059847"/>
          <a:ext cx="1420173" cy="852104"/>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latin typeface="Times New Roman" panose="02020603050405020304" pitchFamily="18" charset="0"/>
              <a:cs typeface="Times New Roman" panose="02020603050405020304" pitchFamily="18" charset="0"/>
            </a:rPr>
            <a:t>.OPENSCAD</a:t>
          </a:r>
        </a:p>
      </dsp:txBody>
      <dsp:txXfrm>
        <a:off x="4004691" y="1084804"/>
        <a:ext cx="1370259" cy="802190"/>
      </dsp:txXfrm>
    </dsp:sp>
    <dsp:sp modelId="{F506F512-BAEB-46C8-AE18-B6157B24EBBE}">
      <dsp:nvSpPr>
        <dsp:cNvPr id="0" name=""/>
        <dsp:cNvSpPr/>
      </dsp:nvSpPr>
      <dsp:spPr>
        <a:xfrm>
          <a:off x="5541925" y="1309798"/>
          <a:ext cx="301076" cy="352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541925" y="1380239"/>
        <a:ext cx="210753" cy="211321"/>
      </dsp:txXfrm>
    </dsp:sp>
    <dsp:sp modelId="{3A5C9384-5BAE-4B26-BF3A-BA159FBA748D}">
      <dsp:nvSpPr>
        <dsp:cNvPr id="0" name=""/>
        <dsp:cNvSpPr/>
      </dsp:nvSpPr>
      <dsp:spPr>
        <a:xfrm>
          <a:off x="5967978" y="1059847"/>
          <a:ext cx="1420173" cy="852104"/>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latin typeface="Times New Roman" panose="02020603050405020304" pitchFamily="18" charset="0"/>
              <a:cs typeface="Times New Roman" panose="02020603050405020304" pitchFamily="18" charset="0"/>
            </a:rPr>
            <a:t>.STL</a:t>
          </a:r>
        </a:p>
      </dsp:txBody>
      <dsp:txXfrm>
        <a:off x="5992935" y="1084804"/>
        <a:ext cx="1370259" cy="802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2B03C-DD49-441E-942C-908363FEF96B}">
      <dsp:nvSpPr>
        <dsp:cNvPr id="0" name=""/>
        <dsp:cNvSpPr/>
      </dsp:nvSpPr>
      <dsp:spPr>
        <a:xfrm>
          <a:off x="1801103" y="119752"/>
          <a:ext cx="4155409" cy="522495"/>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latin typeface="Times New Roman" panose="02020603050405020304" pitchFamily="18" charset="0"/>
              <a:cs typeface="Times New Roman" panose="02020603050405020304" pitchFamily="18" charset="0"/>
            </a:rPr>
            <a:t>MATLAB</a:t>
          </a:r>
          <a:endParaRPr lang="en-US" sz="2300" kern="1200" dirty="0">
            <a:latin typeface="Times New Roman" panose="02020603050405020304" pitchFamily="18" charset="0"/>
            <a:cs typeface="Times New Roman" panose="02020603050405020304" pitchFamily="18" charset="0"/>
          </a:endParaRPr>
        </a:p>
      </dsp:txBody>
      <dsp:txXfrm>
        <a:off x="1816406" y="135055"/>
        <a:ext cx="4124803" cy="491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22F1B-7AD5-4CAD-9398-BF159CDC8F82}">
      <dsp:nvSpPr>
        <dsp:cNvPr id="0" name=""/>
        <dsp:cNvSpPr/>
      </dsp:nvSpPr>
      <dsp:spPr>
        <a:xfrm>
          <a:off x="5357" y="0"/>
          <a:ext cx="1601390" cy="685800"/>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.BRD</a:t>
          </a:r>
          <a:endParaRPr lang="en-US" sz="2600" kern="1200" dirty="0">
            <a:latin typeface="Times New Roman" panose="02020603050405020304" pitchFamily="18" charset="0"/>
            <a:cs typeface="Times New Roman" panose="02020603050405020304" pitchFamily="18" charset="0"/>
          </a:endParaRPr>
        </a:p>
      </dsp:txBody>
      <dsp:txXfrm>
        <a:off x="25443" y="20086"/>
        <a:ext cx="1561218" cy="645628"/>
      </dsp:txXfrm>
    </dsp:sp>
    <dsp:sp modelId="{377F620C-B28E-4997-818F-F2F2497AD3BA}">
      <dsp:nvSpPr>
        <dsp:cNvPr id="0" name=""/>
        <dsp:cNvSpPr/>
      </dsp:nvSpPr>
      <dsp:spPr>
        <a:xfrm>
          <a:off x="1766887" y="1443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766887" y="223756"/>
        <a:ext cx="237646" cy="238286"/>
      </dsp:txXfrm>
    </dsp:sp>
    <dsp:sp modelId="{0461AEE3-CD1E-4FEC-83B1-A1E81C9D1D4C}">
      <dsp:nvSpPr>
        <dsp:cNvPr id="0" name=""/>
        <dsp:cNvSpPr/>
      </dsp:nvSpPr>
      <dsp:spPr>
        <a:xfrm>
          <a:off x="2247304" y="0"/>
          <a:ext cx="1601390" cy="685800"/>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MATLAB</a:t>
          </a:r>
          <a:endParaRPr lang="en-US" sz="2600" kern="1200" dirty="0">
            <a:latin typeface="Times New Roman" panose="02020603050405020304" pitchFamily="18" charset="0"/>
            <a:cs typeface="Times New Roman" panose="02020603050405020304" pitchFamily="18" charset="0"/>
          </a:endParaRPr>
        </a:p>
      </dsp:txBody>
      <dsp:txXfrm>
        <a:off x="2267390" y="20086"/>
        <a:ext cx="1561218" cy="645628"/>
      </dsp:txXfrm>
    </dsp:sp>
    <dsp:sp modelId="{65A5A7EF-61BE-4713-A424-2B6B93923BD2}">
      <dsp:nvSpPr>
        <dsp:cNvPr id="0" name=""/>
        <dsp:cNvSpPr/>
      </dsp:nvSpPr>
      <dsp:spPr>
        <a:xfrm>
          <a:off x="4010173" y="144327"/>
          <a:ext cx="34233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010173" y="223756"/>
        <a:ext cx="239634" cy="238286"/>
      </dsp:txXfrm>
    </dsp:sp>
    <dsp:sp modelId="{D818CEF8-2784-4B04-BA4B-4A7141AA0826}">
      <dsp:nvSpPr>
        <dsp:cNvPr id="0" name=""/>
        <dsp:cNvSpPr/>
      </dsp:nvSpPr>
      <dsp:spPr>
        <a:xfrm>
          <a:off x="4494609" y="0"/>
          <a:ext cx="1601390" cy="685800"/>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anose="02020603050405020304" pitchFamily="18" charset="0"/>
              <a:cs typeface="Times New Roman" panose="02020603050405020304" pitchFamily="18" charset="0"/>
            </a:rPr>
            <a:t>.STL</a:t>
          </a:r>
          <a:endParaRPr lang="en-US" sz="2600" kern="1200" dirty="0">
            <a:latin typeface="Times New Roman" panose="02020603050405020304" pitchFamily="18" charset="0"/>
            <a:cs typeface="Times New Roman" panose="02020603050405020304" pitchFamily="18" charset="0"/>
          </a:endParaRPr>
        </a:p>
      </dsp:txBody>
      <dsp:txXfrm>
        <a:off x="4514695" y="20086"/>
        <a:ext cx="1561218" cy="6456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7197F-8D32-478F-BFBC-BCCCC37ACFDA}">
      <dsp:nvSpPr>
        <dsp:cNvPr id="0" name=""/>
        <dsp:cNvSpPr/>
      </dsp:nvSpPr>
      <dsp:spPr>
        <a:xfrm>
          <a:off x="2343044" y="1052056"/>
          <a:ext cx="130321" cy="399653"/>
        </a:xfrm>
        <a:custGeom>
          <a:avLst/>
          <a:gdLst/>
          <a:ahLst/>
          <a:cxnLst/>
          <a:rect l="0" t="0" r="0" b="0"/>
          <a:pathLst>
            <a:path>
              <a:moveTo>
                <a:pt x="0" y="0"/>
              </a:moveTo>
              <a:lnTo>
                <a:pt x="0" y="399653"/>
              </a:lnTo>
              <a:lnTo>
                <a:pt x="130321" y="399653"/>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2DDDA9-C0F1-45AC-9711-C0BE9692B87D}">
      <dsp:nvSpPr>
        <dsp:cNvPr id="0" name=""/>
        <dsp:cNvSpPr/>
      </dsp:nvSpPr>
      <dsp:spPr>
        <a:xfrm>
          <a:off x="2115555" y="435200"/>
          <a:ext cx="575013" cy="182450"/>
        </a:xfrm>
        <a:custGeom>
          <a:avLst/>
          <a:gdLst/>
          <a:ahLst/>
          <a:cxnLst/>
          <a:rect l="0" t="0" r="0" b="0"/>
          <a:pathLst>
            <a:path>
              <a:moveTo>
                <a:pt x="0" y="0"/>
              </a:moveTo>
              <a:lnTo>
                <a:pt x="0" y="91225"/>
              </a:lnTo>
              <a:lnTo>
                <a:pt x="575013" y="91225"/>
              </a:lnTo>
              <a:lnTo>
                <a:pt x="575013" y="182450"/>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E2689-F8A1-4993-8E7C-B21551604FFB}">
      <dsp:nvSpPr>
        <dsp:cNvPr id="0" name=""/>
        <dsp:cNvSpPr/>
      </dsp:nvSpPr>
      <dsp:spPr>
        <a:xfrm>
          <a:off x="1202893" y="1052056"/>
          <a:ext cx="145136" cy="1016509"/>
        </a:xfrm>
        <a:custGeom>
          <a:avLst/>
          <a:gdLst/>
          <a:ahLst/>
          <a:cxnLst/>
          <a:rect l="0" t="0" r="0" b="0"/>
          <a:pathLst>
            <a:path>
              <a:moveTo>
                <a:pt x="0" y="0"/>
              </a:moveTo>
              <a:lnTo>
                <a:pt x="0" y="1016509"/>
              </a:lnTo>
              <a:lnTo>
                <a:pt x="145136" y="1016509"/>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3F61C8-EF16-4F55-AC7A-BA844D7C45BC}">
      <dsp:nvSpPr>
        <dsp:cNvPr id="0" name=""/>
        <dsp:cNvSpPr/>
      </dsp:nvSpPr>
      <dsp:spPr>
        <a:xfrm>
          <a:off x="1202893" y="1052056"/>
          <a:ext cx="145136" cy="399653"/>
        </a:xfrm>
        <a:custGeom>
          <a:avLst/>
          <a:gdLst/>
          <a:ahLst/>
          <a:cxnLst/>
          <a:rect l="0" t="0" r="0" b="0"/>
          <a:pathLst>
            <a:path>
              <a:moveTo>
                <a:pt x="0" y="0"/>
              </a:moveTo>
              <a:lnTo>
                <a:pt x="0" y="399653"/>
              </a:lnTo>
              <a:lnTo>
                <a:pt x="145136" y="399653"/>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DE88E-1D6A-4E55-81D8-EE1AD7D590A2}">
      <dsp:nvSpPr>
        <dsp:cNvPr id="0" name=""/>
        <dsp:cNvSpPr/>
      </dsp:nvSpPr>
      <dsp:spPr>
        <a:xfrm>
          <a:off x="1589924" y="435200"/>
          <a:ext cx="525630" cy="182450"/>
        </a:xfrm>
        <a:custGeom>
          <a:avLst/>
          <a:gdLst/>
          <a:ahLst/>
          <a:cxnLst/>
          <a:rect l="0" t="0" r="0" b="0"/>
          <a:pathLst>
            <a:path>
              <a:moveTo>
                <a:pt x="525630" y="0"/>
              </a:moveTo>
              <a:lnTo>
                <a:pt x="525630" y="91225"/>
              </a:lnTo>
              <a:lnTo>
                <a:pt x="0" y="91225"/>
              </a:lnTo>
              <a:lnTo>
                <a:pt x="0" y="182450"/>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7D3774-8BF3-423E-8AF7-A953E48B362E}">
      <dsp:nvSpPr>
        <dsp:cNvPr id="0" name=""/>
        <dsp:cNvSpPr/>
      </dsp:nvSpPr>
      <dsp:spPr>
        <a:xfrm>
          <a:off x="1681149" y="794"/>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Injection Point 7</a:t>
          </a:r>
        </a:p>
      </dsp:txBody>
      <dsp:txXfrm>
        <a:off x="1681149" y="794"/>
        <a:ext cx="868811" cy="434405"/>
      </dsp:txXfrm>
    </dsp:sp>
    <dsp:sp modelId="{B587DA8A-68B4-4F46-8E1B-8ECC1F3F38C8}">
      <dsp:nvSpPr>
        <dsp:cNvPr id="0" name=""/>
        <dsp:cNvSpPr/>
      </dsp:nvSpPr>
      <dsp:spPr>
        <a:xfrm>
          <a:off x="1106135" y="617650"/>
          <a:ext cx="967577"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 BATT Pad 2</a:t>
          </a:r>
        </a:p>
      </dsp:txBody>
      <dsp:txXfrm>
        <a:off x="1106135" y="617650"/>
        <a:ext cx="967577" cy="434405"/>
      </dsp:txXfrm>
    </dsp:sp>
    <dsp:sp modelId="{190A311C-539B-4ACD-BFBB-7B1C67C28980}">
      <dsp:nvSpPr>
        <dsp:cNvPr id="0" name=""/>
        <dsp:cNvSpPr/>
      </dsp:nvSpPr>
      <dsp:spPr>
        <a:xfrm>
          <a:off x="1348029" y="1234506"/>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555 Pad 4</a:t>
          </a:r>
        </a:p>
      </dsp:txBody>
      <dsp:txXfrm>
        <a:off x="1348029" y="1234506"/>
        <a:ext cx="868811" cy="434405"/>
      </dsp:txXfrm>
    </dsp:sp>
    <dsp:sp modelId="{F3777F10-B9CA-4046-B0EC-5B317FC41DCB}">
      <dsp:nvSpPr>
        <dsp:cNvPr id="0" name=""/>
        <dsp:cNvSpPr/>
      </dsp:nvSpPr>
      <dsp:spPr>
        <a:xfrm>
          <a:off x="1348029" y="1851362"/>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555 Pad 5</a:t>
          </a:r>
        </a:p>
      </dsp:txBody>
      <dsp:txXfrm>
        <a:off x="1348029" y="1851362"/>
        <a:ext cx="868811" cy="434405"/>
      </dsp:txXfrm>
    </dsp:sp>
    <dsp:sp modelId="{FA661977-CC70-4F7B-B5AC-416EB3C6E6C2}">
      <dsp:nvSpPr>
        <dsp:cNvPr id="0" name=""/>
        <dsp:cNvSpPr/>
      </dsp:nvSpPr>
      <dsp:spPr>
        <a:xfrm>
          <a:off x="2256163" y="617650"/>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R1 Pad 2</a:t>
          </a:r>
        </a:p>
      </dsp:txBody>
      <dsp:txXfrm>
        <a:off x="2256163" y="617650"/>
        <a:ext cx="868811" cy="434405"/>
      </dsp:txXfrm>
    </dsp:sp>
    <dsp:sp modelId="{D7D9AF3E-519F-4345-8A91-A1F5C2C6DCB4}">
      <dsp:nvSpPr>
        <dsp:cNvPr id="0" name=""/>
        <dsp:cNvSpPr/>
      </dsp:nvSpPr>
      <dsp:spPr>
        <a:xfrm>
          <a:off x="2473366" y="1234506"/>
          <a:ext cx="868811" cy="43440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latin typeface="Palatino Linotype" panose="02040502050505030304" pitchFamily="18" charset="0"/>
            </a:rPr>
            <a:t>LED1 Pad 2</a:t>
          </a:r>
        </a:p>
      </dsp:txBody>
      <dsp:txXfrm>
        <a:off x="2473366" y="1234506"/>
        <a:ext cx="868811" cy="4344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517FB9-9298-4E0D-AB9B-967D52579B99}" type="datetimeFigureOut">
              <a:rPr lang="en-US" smtClean="0"/>
              <a:t>8/6/2014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715C2B-75AB-4253-981F-9A3B3A6C3EDE}" type="slidenum">
              <a:rPr lang="en-US" smtClean="0"/>
              <a:t>‹#›</a:t>
            </a:fld>
            <a:endParaRPr lang="en-US"/>
          </a:p>
        </p:txBody>
      </p:sp>
    </p:spTree>
    <p:extLst>
      <p:ext uri="{BB962C8B-B14F-4D97-AF65-F5344CB8AC3E}">
        <p14:creationId xmlns:p14="http://schemas.microsoft.com/office/powerpoint/2010/main" val="1629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fingers of the iRobot-Harvard-Yale (iHY) Hand, shown in Figure 1, have low cost encoders, accelerometers and contact sensors…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Solutionembed</a:t>
            </a:r>
            <a:r>
              <a:rPr lang="en-US" sz="1200" kern="1200" dirty="0" smtClean="0">
                <a:solidFill>
                  <a:schemeClr val="tx1"/>
                </a:solidFill>
                <a:effectLst/>
                <a:latin typeface="+mn-lt"/>
                <a:ea typeface="+mn-ea"/>
                <a:cs typeface="+mn-cs"/>
              </a:rPr>
              <a:t> traces directly into the 3-D printed body of the finger </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2</a:t>
            </a:fld>
            <a:endParaRPr lang="en-US"/>
          </a:p>
        </p:txBody>
      </p:sp>
    </p:spTree>
    <p:extLst>
      <p:ext uri="{BB962C8B-B14F-4D97-AF65-F5344CB8AC3E}">
        <p14:creationId xmlns:p14="http://schemas.microsoft.com/office/powerpoint/2010/main" val="382912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12</a:t>
            </a:fld>
            <a:endParaRPr lang="en-US"/>
          </a:p>
        </p:txBody>
      </p:sp>
    </p:spTree>
    <p:extLst>
      <p:ext uri="{BB962C8B-B14F-4D97-AF65-F5344CB8AC3E}">
        <p14:creationId xmlns:p14="http://schemas.microsoft.com/office/powerpoint/2010/main" val="137623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information about the wire paths from EAGLE PCB could have been extracted in any order for the creation of the channels. This would answer our first question. However, to answer our second question it was necessary that we structure the information from EAGLE PCB in a way that </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15</a:t>
            </a:fld>
            <a:endParaRPr lang="en-US"/>
          </a:p>
        </p:txBody>
      </p:sp>
    </p:spTree>
    <p:extLst>
      <p:ext uri="{BB962C8B-B14F-4D97-AF65-F5344CB8AC3E}">
        <p14:creationId xmlns:p14="http://schemas.microsoft.com/office/powerpoint/2010/main" val="138412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of this</a:t>
            </a:r>
            <a:r>
              <a:rPr lang="en-US" baseline="0" dirty="0" smtClean="0"/>
              <a:t> tree structure will then allow us to gain insight into how…</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16</a:t>
            </a:fld>
            <a:endParaRPr lang="en-US"/>
          </a:p>
        </p:txBody>
      </p:sp>
    </p:spTree>
    <p:extLst>
      <p:ext uri="{BB962C8B-B14F-4D97-AF65-F5344CB8AC3E}">
        <p14:creationId xmlns:p14="http://schemas.microsoft.com/office/powerpoint/2010/main" val="376945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my research this</a:t>
            </a:r>
            <a:r>
              <a:rPr lang="en-US" baseline="0" dirty="0" smtClean="0"/>
              <a:t> summer is building upon </a:t>
            </a:r>
            <a:endParaRPr lang="en-US" dirty="0" smtClean="0"/>
          </a:p>
          <a:p>
            <a:r>
              <a:rPr lang="en-US" dirty="0" smtClean="0"/>
              <a:t>Manually designed a single</a:t>
            </a:r>
            <a:r>
              <a:rPr lang="en-US" baseline="0" dirty="0" smtClean="0"/>
              <a:t> layer circuit </a:t>
            </a:r>
          </a:p>
          <a:p>
            <a:r>
              <a:rPr lang="en-US" baseline="0" dirty="0" smtClean="0"/>
              <a:t>Channels that start at an injection point at branch out to through-holes, or pads, located at varying distances from that injection point.</a:t>
            </a:r>
          </a:p>
          <a:p>
            <a:r>
              <a:rPr lang="en-US" baseline="0" dirty="0" smtClean="0"/>
              <a:t>All of the circuit components were placed and then the liquid metal Cerrolow 136 was injected. </a:t>
            </a:r>
          </a:p>
          <a:p>
            <a:r>
              <a:rPr lang="en-US" baseline="0" dirty="0" smtClean="0"/>
              <a:t>The conductive material chosen to fill in the electrical traces of the circuit…</a:t>
            </a:r>
          </a:p>
        </p:txBody>
      </p:sp>
      <p:sp>
        <p:nvSpPr>
          <p:cNvPr id="4" name="Slide Number Placeholder 3"/>
          <p:cNvSpPr>
            <a:spLocks noGrp="1"/>
          </p:cNvSpPr>
          <p:nvPr>
            <p:ph type="sldNum" sz="quarter" idx="10"/>
          </p:nvPr>
        </p:nvSpPr>
        <p:spPr/>
        <p:txBody>
          <a:bodyPr/>
          <a:lstStyle/>
          <a:p>
            <a:fld id="{E3715C2B-75AB-4253-981F-9A3B3A6C3EDE}" type="slidenum">
              <a:rPr lang="en-US" smtClean="0"/>
              <a:t>3</a:t>
            </a:fld>
            <a:endParaRPr lang="en-US"/>
          </a:p>
        </p:txBody>
      </p:sp>
    </p:spTree>
    <p:extLst>
      <p:ext uri="{BB962C8B-B14F-4D97-AF65-F5344CB8AC3E}">
        <p14:creationId xmlns:p14="http://schemas.microsoft.com/office/powerpoint/2010/main" val="212259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design considerations were taken</a:t>
            </a:r>
            <a:r>
              <a:rPr lang="en-US" baseline="0" dirty="0" smtClean="0"/>
              <a:t> into account in the manual design of the 3-D model for the electric circuit</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4</a:t>
            </a:fld>
            <a:endParaRPr lang="en-US"/>
          </a:p>
        </p:txBody>
      </p:sp>
    </p:spTree>
    <p:extLst>
      <p:ext uri="{BB962C8B-B14F-4D97-AF65-F5344CB8AC3E}">
        <p14:creationId xmlns:p14="http://schemas.microsoft.com/office/powerpoint/2010/main" val="112833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5</a:t>
            </a:fld>
            <a:endParaRPr lang="en-US"/>
          </a:p>
        </p:txBody>
      </p:sp>
    </p:spTree>
    <p:extLst>
      <p:ext uri="{BB962C8B-B14F-4D97-AF65-F5344CB8AC3E}">
        <p14:creationId xmlns:p14="http://schemas.microsoft.com/office/powerpoint/2010/main" val="406326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purposes of rapidly</a:t>
            </a:r>
            <a:r>
              <a:rPr lang="en-US" baseline="0" dirty="0" smtClean="0"/>
              <a:t> prototyping 3-D robotic parts alongside embedded electric circuits, is not convenient </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6</a:t>
            </a:fld>
            <a:endParaRPr lang="en-US"/>
          </a:p>
        </p:txBody>
      </p:sp>
    </p:spTree>
    <p:extLst>
      <p:ext uri="{BB962C8B-B14F-4D97-AF65-F5344CB8AC3E}">
        <p14:creationId xmlns:p14="http://schemas.microsoft.com/office/powerpoint/2010/main" val="197517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7</a:t>
            </a:fld>
            <a:endParaRPr lang="en-US"/>
          </a:p>
        </p:txBody>
      </p:sp>
    </p:spTree>
    <p:extLst>
      <p:ext uri="{BB962C8B-B14F-4D97-AF65-F5344CB8AC3E}">
        <p14:creationId xmlns:p14="http://schemas.microsoft.com/office/powerpoint/2010/main" val="6028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of this</a:t>
            </a:r>
            <a:r>
              <a:rPr lang="en-US" baseline="0" dirty="0" smtClean="0"/>
              <a:t> tree structure will then allow us to gain insight into how…</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9</a:t>
            </a:fld>
            <a:endParaRPr lang="en-US"/>
          </a:p>
        </p:txBody>
      </p:sp>
    </p:spTree>
    <p:extLst>
      <p:ext uri="{BB962C8B-B14F-4D97-AF65-F5344CB8AC3E}">
        <p14:creationId xmlns:p14="http://schemas.microsoft.com/office/powerpoint/2010/main" val="376945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10</a:t>
            </a:fld>
            <a:endParaRPr lang="en-US"/>
          </a:p>
        </p:txBody>
      </p:sp>
    </p:spTree>
    <p:extLst>
      <p:ext uri="{BB962C8B-B14F-4D97-AF65-F5344CB8AC3E}">
        <p14:creationId xmlns:p14="http://schemas.microsoft.com/office/powerpoint/2010/main" val="195306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Chosen circuit board</a:t>
            </a:r>
            <a:r>
              <a:rPr lang="en-US" baseline="0" dirty="0" smtClean="0"/>
              <a:t> that of a 555 Timer. </a:t>
            </a:r>
            <a:endParaRPr lang="en-US" dirty="0" smtClean="0"/>
          </a:p>
          <a:p>
            <a:r>
              <a:rPr lang="en-US" dirty="0" smtClean="0"/>
              <a:t>Traditionally,</a:t>
            </a:r>
            <a:r>
              <a:rPr lang="en-US" baseline="0" dirty="0" smtClean="0"/>
              <a:t> it is at this point in the process that… </a:t>
            </a:r>
            <a:endParaRPr lang="en-US" dirty="0" smtClean="0"/>
          </a:p>
          <a:p>
            <a:r>
              <a:rPr lang="en-US" dirty="0" err="1" smtClean="0"/>
              <a:t>AutoRouter</a:t>
            </a:r>
            <a:r>
              <a:rPr lang="en-US" dirty="0" smtClean="0"/>
              <a:t> Capabilities </a:t>
            </a:r>
            <a:endParaRPr lang="en-US" dirty="0"/>
          </a:p>
        </p:txBody>
      </p:sp>
      <p:sp>
        <p:nvSpPr>
          <p:cNvPr id="4" name="Slide Number Placeholder 3"/>
          <p:cNvSpPr>
            <a:spLocks noGrp="1"/>
          </p:cNvSpPr>
          <p:nvPr>
            <p:ph type="sldNum" sz="quarter" idx="10"/>
          </p:nvPr>
        </p:nvSpPr>
        <p:spPr/>
        <p:txBody>
          <a:bodyPr/>
          <a:lstStyle/>
          <a:p>
            <a:fld id="{E3715C2B-75AB-4253-981F-9A3B3A6C3EDE}" type="slidenum">
              <a:rPr lang="en-US" smtClean="0"/>
              <a:t>11</a:t>
            </a:fld>
            <a:endParaRPr lang="en-US"/>
          </a:p>
        </p:txBody>
      </p:sp>
    </p:spTree>
    <p:extLst>
      <p:ext uri="{BB962C8B-B14F-4D97-AF65-F5344CB8AC3E}">
        <p14:creationId xmlns:p14="http://schemas.microsoft.com/office/powerpoint/2010/main" val="371841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B2FA10A-74BC-491D-9696-F348AB6C4D84}" type="datetimeFigureOut">
              <a:rPr lang="en-US" smtClean="0"/>
              <a:t>8/6/2014</a:t>
            </a:fld>
            <a:endParaRPr lang="en-US"/>
          </a:p>
        </p:txBody>
      </p:sp>
      <p:sp>
        <p:nvSpPr>
          <p:cNvPr id="8" name="Slide Number Placeholder 7"/>
          <p:cNvSpPr>
            <a:spLocks noGrp="1"/>
          </p:cNvSpPr>
          <p:nvPr>
            <p:ph type="sldNum" sz="quarter" idx="11"/>
          </p:nvPr>
        </p:nvSpPr>
        <p:spPr/>
        <p:txBody>
          <a:bodyPr/>
          <a:lstStyle/>
          <a:p>
            <a:fld id="{15F03A87-B6CB-4D9D-A549-05DA6CAD5986}"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2FA10A-74BC-491D-9696-F348AB6C4D84}" type="datetimeFigureOut">
              <a:rPr lang="en-US" smtClean="0"/>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2FA10A-74BC-491D-9696-F348AB6C4D84}" type="datetimeFigureOut">
              <a:rPr lang="en-US" smtClean="0"/>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7B2FA10A-74BC-491D-9696-F348AB6C4D84}" type="datetimeFigureOut">
              <a:rPr lang="en-US" smtClean="0"/>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A10A-74BC-491D-9696-F348AB6C4D84}" type="datetimeFigureOut">
              <a:rPr lang="en-US" smtClean="0"/>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F03A87-B6CB-4D9D-A549-05DA6CAD598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B2FA10A-74BC-491D-9696-F348AB6C4D84}" type="datetimeFigureOut">
              <a:rPr lang="en-US" smtClean="0"/>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03A87-B6CB-4D9D-A549-05DA6CAD598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B2FA10A-74BC-491D-9696-F348AB6C4D84}" type="datetimeFigureOut">
              <a:rPr lang="en-US" smtClean="0"/>
              <a:t>8/6/2014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F03A87-B6CB-4D9D-A549-05DA6CAD598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A10A-74BC-491D-9696-F348AB6C4D84}" type="datetimeFigureOut">
              <a:rPr lang="en-US" smtClean="0"/>
              <a:t>8/6/2014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A10A-74BC-491D-9696-F348AB6C4D84}" type="datetimeFigureOut">
              <a:rPr lang="en-US" smtClean="0"/>
              <a:t>8/6/2014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A10A-74BC-491D-9696-F348AB6C4D84}" type="datetimeFigureOut">
              <a:rPr lang="en-US" smtClean="0"/>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A10A-74BC-491D-9696-F348AB6C4D84}" type="datetimeFigureOut">
              <a:rPr lang="en-US" smtClean="0"/>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F03A87-B6CB-4D9D-A549-05DA6CAD598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7B2FA10A-74BC-491D-9696-F348AB6C4D84}" type="datetimeFigureOut">
              <a:rPr lang="en-US" smtClean="0"/>
              <a:t>8/6/2014</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15F03A87-B6CB-4D9D-A549-05DA6CAD5986}"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2.png"/><Relationship Id="rId7"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4.JPG"/><Relationship Id="rId4" Type="http://schemas.openxmlformats.org/officeDocument/2006/relationships/image" Target="../media/image13.png"/><Relationship Id="rId9" Type="http://schemas.microsoft.com/office/2007/relationships/diagramDrawing" Target="../diagrams/drawing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4.JPG"/><Relationship Id="rId4" Type="http://schemas.openxmlformats.org/officeDocument/2006/relationships/image" Target="../media/image13.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685800"/>
            <a:ext cx="7772400" cy="2971800"/>
          </a:xfrm>
        </p:spPr>
        <p:txBody>
          <a:bodyPr>
            <a:normAutofit/>
          </a:bodyPr>
          <a:lstStyle/>
          <a:p>
            <a:r>
              <a:rPr lang="en-US" sz="6000" dirty="0" smtClean="0"/>
              <a:t>Rapid Prototyping of Electric Circuits Using 3-D Printing</a:t>
            </a:r>
            <a:endParaRPr lang="en-US" sz="6000" dirty="0"/>
          </a:p>
        </p:txBody>
      </p:sp>
      <p:sp>
        <p:nvSpPr>
          <p:cNvPr id="3" name="Subtitle 2"/>
          <p:cNvSpPr>
            <a:spLocks noGrp="1"/>
          </p:cNvSpPr>
          <p:nvPr>
            <p:ph type="subTitle" idx="1"/>
          </p:nvPr>
        </p:nvSpPr>
        <p:spPr>
          <a:xfrm>
            <a:off x="1371600" y="4267200"/>
            <a:ext cx="6705600" cy="1447800"/>
          </a:xfrm>
        </p:spPr>
        <p:txBody>
          <a:bodyPr>
            <a:normAutofit fontScale="77500" lnSpcReduction="20000"/>
          </a:bodyPr>
          <a:lstStyle/>
          <a:p>
            <a:r>
              <a:rPr lang="en-US" dirty="0" smtClean="0">
                <a:solidFill>
                  <a:schemeClr val="tx1">
                    <a:lumMod val="95000"/>
                    <a:lumOff val="5000"/>
                  </a:schemeClr>
                </a:solidFill>
                <a:latin typeface="+mn-lt"/>
              </a:rPr>
              <a:t>Gerardo Carranza</a:t>
            </a:r>
          </a:p>
          <a:p>
            <a:r>
              <a:rPr lang="en-US" dirty="0" smtClean="0">
                <a:solidFill>
                  <a:schemeClr val="tx1">
                    <a:lumMod val="95000"/>
                    <a:lumOff val="5000"/>
                  </a:schemeClr>
                </a:solidFill>
                <a:latin typeface="+mn-lt"/>
              </a:rPr>
              <a:t>Mentor: John Swensen, Postdoctoral Associate</a:t>
            </a:r>
          </a:p>
          <a:p>
            <a:r>
              <a:rPr lang="en-US" dirty="0" smtClean="0">
                <a:solidFill>
                  <a:schemeClr val="tx1">
                    <a:lumMod val="95000"/>
                    <a:lumOff val="5000"/>
                  </a:schemeClr>
                </a:solidFill>
                <a:latin typeface="+mn-lt"/>
              </a:rPr>
              <a:t>P.I: </a:t>
            </a:r>
            <a:r>
              <a:rPr lang="en-US" dirty="0" smtClean="0">
                <a:solidFill>
                  <a:schemeClr val="tx1">
                    <a:lumMod val="95000"/>
                    <a:lumOff val="5000"/>
                  </a:schemeClr>
                </a:solidFill>
                <a:latin typeface="+mn-lt"/>
              </a:rPr>
              <a:t>Dr. Aaron </a:t>
            </a:r>
            <a:r>
              <a:rPr lang="en-US" dirty="0" smtClean="0">
                <a:solidFill>
                  <a:schemeClr val="tx1">
                    <a:lumMod val="95000"/>
                    <a:lumOff val="5000"/>
                  </a:schemeClr>
                </a:solidFill>
                <a:latin typeface="+mn-lt"/>
              </a:rPr>
              <a:t>Dollar, John J. Lee Associate Professor of Mechanical Engineering &amp; Materials Science</a:t>
            </a:r>
          </a:p>
          <a:p>
            <a:r>
              <a:rPr lang="en-US" dirty="0" smtClean="0">
                <a:solidFill>
                  <a:schemeClr val="tx1">
                    <a:lumMod val="95000"/>
                    <a:lumOff val="5000"/>
                  </a:schemeClr>
                </a:solidFill>
                <a:latin typeface="+mn-lt"/>
              </a:rPr>
              <a:t>GRAB Lab </a:t>
            </a:r>
            <a:endParaRPr lang="en-US" dirty="0">
              <a:solidFill>
                <a:schemeClr val="tx1">
                  <a:lumMod val="95000"/>
                  <a:lumOff val="5000"/>
                </a:schemeClr>
              </a:solidFill>
              <a:latin typeface="+mn-lt"/>
            </a:endParaRPr>
          </a:p>
        </p:txBody>
      </p:sp>
    </p:spTree>
    <p:extLst>
      <p:ext uri="{BB962C8B-B14F-4D97-AF65-F5344CB8AC3E}">
        <p14:creationId xmlns:p14="http://schemas.microsoft.com/office/powerpoint/2010/main" val="3498056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38" t="17014" r="14495" b="11806"/>
          <a:stretch/>
        </p:blipFill>
        <p:spPr bwMode="auto">
          <a:xfrm>
            <a:off x="1057602" y="2362200"/>
            <a:ext cx="7028797" cy="449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chor="ctr"/>
          <a:lstStyle/>
          <a:p>
            <a:r>
              <a:rPr lang="en-US" dirty="0" smtClean="0"/>
              <a:t>EAGLE PCB</a:t>
            </a:r>
            <a:endParaRPr lang="en-US" dirty="0"/>
          </a:p>
        </p:txBody>
      </p:sp>
      <p:sp>
        <p:nvSpPr>
          <p:cNvPr id="3" name="Content Placeholder 2"/>
          <p:cNvSpPr>
            <a:spLocks noGrp="1"/>
          </p:cNvSpPr>
          <p:nvPr>
            <p:ph idx="1"/>
          </p:nvPr>
        </p:nvSpPr>
        <p:spPr/>
        <p:txBody>
          <a:bodyPr/>
          <a:lstStyle/>
          <a:p>
            <a:r>
              <a:rPr lang="en-US" u="sng" dirty="0">
                <a:solidFill>
                  <a:schemeClr val="tx1"/>
                </a:solidFill>
                <a:latin typeface="+mn-lt"/>
              </a:rPr>
              <a:t>E</a:t>
            </a:r>
            <a:r>
              <a:rPr lang="en-US" dirty="0">
                <a:solidFill>
                  <a:schemeClr val="tx1"/>
                </a:solidFill>
                <a:latin typeface="+mn-lt"/>
              </a:rPr>
              <a:t>asily </a:t>
            </a:r>
            <a:r>
              <a:rPr lang="en-US" u="sng" dirty="0">
                <a:solidFill>
                  <a:schemeClr val="tx1"/>
                </a:solidFill>
                <a:latin typeface="+mn-lt"/>
              </a:rPr>
              <a:t>A</a:t>
            </a:r>
            <a:r>
              <a:rPr lang="en-US" dirty="0">
                <a:solidFill>
                  <a:schemeClr val="tx1"/>
                </a:solidFill>
                <a:latin typeface="+mn-lt"/>
              </a:rPr>
              <a:t>pplicable </a:t>
            </a:r>
            <a:r>
              <a:rPr lang="en-US" u="sng" dirty="0">
                <a:solidFill>
                  <a:schemeClr val="tx1"/>
                </a:solidFill>
                <a:latin typeface="+mn-lt"/>
              </a:rPr>
              <a:t>G</a:t>
            </a:r>
            <a:r>
              <a:rPr lang="en-US" dirty="0">
                <a:solidFill>
                  <a:schemeClr val="tx1"/>
                </a:solidFill>
                <a:latin typeface="+mn-lt"/>
              </a:rPr>
              <a:t>raphical </a:t>
            </a:r>
            <a:r>
              <a:rPr lang="en-US" u="sng" dirty="0">
                <a:solidFill>
                  <a:schemeClr val="tx1"/>
                </a:solidFill>
                <a:latin typeface="+mn-lt"/>
              </a:rPr>
              <a:t>L</a:t>
            </a:r>
            <a:r>
              <a:rPr lang="en-US" dirty="0">
                <a:solidFill>
                  <a:schemeClr val="tx1"/>
                </a:solidFill>
                <a:latin typeface="+mn-lt"/>
              </a:rPr>
              <a:t>ayout </a:t>
            </a:r>
            <a:r>
              <a:rPr lang="en-US" u="sng" dirty="0">
                <a:solidFill>
                  <a:schemeClr val="tx1"/>
                </a:solidFill>
                <a:latin typeface="+mn-lt"/>
              </a:rPr>
              <a:t>E</a:t>
            </a:r>
            <a:r>
              <a:rPr lang="en-US" dirty="0">
                <a:solidFill>
                  <a:schemeClr val="tx1"/>
                </a:solidFill>
                <a:latin typeface="+mn-lt"/>
              </a:rPr>
              <a:t>ditor for </a:t>
            </a:r>
            <a:r>
              <a:rPr lang="en-US" u="sng" dirty="0">
                <a:solidFill>
                  <a:schemeClr val="tx1"/>
                </a:solidFill>
                <a:latin typeface="+mn-lt"/>
              </a:rPr>
              <a:t>P</a:t>
            </a:r>
            <a:r>
              <a:rPr lang="en-US" dirty="0">
                <a:solidFill>
                  <a:schemeClr val="tx1"/>
                </a:solidFill>
                <a:latin typeface="+mn-lt"/>
              </a:rPr>
              <a:t>rinted </a:t>
            </a:r>
            <a:r>
              <a:rPr lang="en-US" u="sng" dirty="0">
                <a:solidFill>
                  <a:schemeClr val="tx1"/>
                </a:solidFill>
                <a:latin typeface="+mn-lt"/>
              </a:rPr>
              <a:t>C</a:t>
            </a:r>
            <a:r>
              <a:rPr lang="en-US" dirty="0">
                <a:solidFill>
                  <a:schemeClr val="tx1"/>
                </a:solidFill>
                <a:latin typeface="+mn-lt"/>
              </a:rPr>
              <a:t>ircuit </a:t>
            </a:r>
            <a:r>
              <a:rPr lang="en-US" u="sng" dirty="0">
                <a:solidFill>
                  <a:schemeClr val="tx1"/>
                </a:solidFill>
                <a:latin typeface="+mn-lt"/>
              </a:rPr>
              <a:t>B</a:t>
            </a:r>
            <a:r>
              <a:rPr lang="en-US" dirty="0">
                <a:solidFill>
                  <a:schemeClr val="tx1"/>
                </a:solidFill>
                <a:latin typeface="+mn-lt"/>
              </a:rPr>
              <a:t>oards</a:t>
            </a:r>
          </a:p>
          <a:p>
            <a:endParaRPr lang="en-US" dirty="0"/>
          </a:p>
        </p:txBody>
      </p:sp>
    </p:spTree>
    <p:extLst>
      <p:ext uri="{BB962C8B-B14F-4D97-AF65-F5344CB8AC3E}">
        <p14:creationId xmlns:p14="http://schemas.microsoft.com/office/powerpoint/2010/main" val="253145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EAGLE PCB</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40" t="18178" r="10362" b="13281"/>
          <a:stretch/>
        </p:blipFill>
        <p:spPr bwMode="auto">
          <a:xfrm>
            <a:off x="114300" y="1691298"/>
            <a:ext cx="8915400" cy="4404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839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Computer Aided Design</a:t>
            </a:r>
            <a:endParaRPr lang="en-US" dirty="0"/>
          </a:p>
        </p:txBody>
      </p:sp>
      <p:sp>
        <p:nvSpPr>
          <p:cNvPr id="3" name="Content Placeholder 2"/>
          <p:cNvSpPr>
            <a:spLocks noGrp="1"/>
          </p:cNvSpPr>
          <p:nvPr>
            <p:ph idx="1"/>
          </p:nvPr>
        </p:nvSpPr>
        <p:spPr>
          <a:xfrm>
            <a:off x="457200" y="1600201"/>
            <a:ext cx="8229600" cy="838200"/>
          </a:xfrm>
        </p:spPr>
        <p:txBody>
          <a:bodyPr/>
          <a:lstStyle/>
          <a:p>
            <a:pPr lvl="0"/>
            <a:r>
              <a:rPr lang="en-US" dirty="0" smtClean="0">
                <a:solidFill>
                  <a:prstClr val="black">
                    <a:lumMod val="95000"/>
                    <a:lumOff val="5000"/>
                  </a:prstClr>
                </a:solidFill>
                <a:latin typeface="Palatino Linotype"/>
              </a:rPr>
              <a:t>Computer Aided Design (CAD</a:t>
            </a:r>
            <a:r>
              <a:rPr lang="en-US" dirty="0">
                <a:solidFill>
                  <a:prstClr val="black">
                    <a:lumMod val="95000"/>
                    <a:lumOff val="5000"/>
                  </a:prstClr>
                </a:solidFill>
                <a:latin typeface="Palatino Linotype"/>
              </a:rPr>
              <a:t>)</a:t>
            </a:r>
            <a:r>
              <a:rPr lang="en-US" dirty="0" smtClean="0">
                <a:solidFill>
                  <a:prstClr val="black">
                    <a:lumMod val="95000"/>
                    <a:lumOff val="5000"/>
                  </a:prstClr>
                </a:solidFill>
                <a:latin typeface="Palatino Linotype"/>
              </a:rPr>
              <a:t> software applications used to create 3-D models</a:t>
            </a:r>
            <a:endParaRPr lang="en-US" dirty="0">
              <a:solidFill>
                <a:prstClr val="black">
                  <a:lumMod val="95000"/>
                  <a:lumOff val="5000"/>
                </a:prstClr>
              </a:solidFill>
              <a:latin typeface="Palatino Linotype"/>
            </a:endParaRPr>
          </a:p>
          <a:p>
            <a:pPr lvl="1"/>
            <a:endParaRPr lang="en-US" dirty="0"/>
          </a:p>
        </p:txBody>
      </p:sp>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199" y="3835861"/>
            <a:ext cx="4765603" cy="2564939"/>
          </a:xfrm>
          <a:prstGeom prst="rect">
            <a:avLst/>
          </a:prstGeom>
        </p:spPr>
      </p:pic>
      <p:grpSp>
        <p:nvGrpSpPr>
          <p:cNvPr id="7" name="Group 6"/>
          <p:cNvGrpSpPr/>
          <p:nvPr/>
        </p:nvGrpSpPr>
        <p:grpSpPr>
          <a:xfrm>
            <a:off x="1181100" y="2438400"/>
            <a:ext cx="6781800" cy="1143000"/>
            <a:chOff x="914400" y="2438400"/>
            <a:chExt cx="6781800" cy="114300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438400"/>
              <a:ext cx="2508394" cy="1143000"/>
            </a:xfrm>
            <a:prstGeom prst="rect">
              <a:avLst/>
            </a:prstGeom>
          </p:spPr>
        </p:pic>
        <p:sp>
          <p:nvSpPr>
            <p:cNvPr id="6" name="TextBox 5"/>
            <p:cNvSpPr txBox="1"/>
            <p:nvPr/>
          </p:nvSpPr>
          <p:spPr>
            <a:xfrm>
              <a:off x="3810000" y="2590800"/>
              <a:ext cx="3886200" cy="923330"/>
            </a:xfrm>
            <a:prstGeom prst="rect">
              <a:avLst/>
            </a:prstGeom>
            <a:noFill/>
          </p:spPr>
          <p:txBody>
            <a:bodyPr wrap="square" rtlCol="0">
              <a:spAutoFit/>
            </a:bodyPr>
            <a:lstStyle/>
            <a:p>
              <a:r>
                <a:rPr lang="en-US" dirty="0" smtClean="0"/>
                <a:t>Advantages:</a:t>
              </a:r>
              <a:endParaRPr lang="en-US" dirty="0"/>
            </a:p>
            <a:p>
              <a:pPr marL="285750" indent="-285750">
                <a:buFont typeface="Arial" panose="020B0604020202020204" pitchFamily="34" charset="0"/>
                <a:buChar char="•"/>
              </a:pPr>
              <a:r>
                <a:rPr lang="en-US" dirty="0" smtClean="0"/>
                <a:t>Programmable</a:t>
              </a:r>
            </a:p>
            <a:p>
              <a:pPr marL="285750" indent="-285750">
                <a:buFont typeface="Arial" panose="020B0604020202020204" pitchFamily="34" charset="0"/>
                <a:buChar char="•"/>
              </a:pPr>
              <a:r>
                <a:rPr lang="en-US" dirty="0" smtClean="0"/>
                <a:t>Export STL file </a:t>
              </a:r>
              <a:r>
                <a:rPr lang="en-US" dirty="0"/>
                <a:t>f</a:t>
              </a:r>
              <a:r>
                <a:rPr lang="en-US" dirty="0" smtClean="0"/>
                <a:t>ormat</a:t>
              </a:r>
              <a:endParaRPr lang="en-US" dirty="0"/>
            </a:p>
          </p:txBody>
        </p:sp>
      </p:grpSp>
    </p:spTree>
    <p:extLst>
      <p:ext uri="{BB962C8B-B14F-4D97-AF65-F5344CB8AC3E}">
        <p14:creationId xmlns:p14="http://schemas.microsoft.com/office/powerpoint/2010/main" val="2561021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06938230"/>
              </p:ext>
            </p:extLst>
          </p:nvPr>
        </p:nvGraphicFramePr>
        <p:xfrm>
          <a:off x="658091" y="0"/>
          <a:ext cx="73914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p:cNvSpPr/>
          <p:nvPr/>
        </p:nvSpPr>
        <p:spPr>
          <a:xfrm rot="5400000">
            <a:off x="3820391" y="619991"/>
            <a:ext cx="1066800" cy="4094018"/>
          </a:xfrm>
          <a:prstGeom prst="rightBrace">
            <a:avLst>
              <a:gd name="adj1" fmla="val 3430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8" name="Diagram 7"/>
          <p:cNvGraphicFramePr/>
          <p:nvPr>
            <p:extLst>
              <p:ext uri="{D42A27DB-BD31-4B8C-83A1-F6EECF244321}">
                <p14:modId xmlns:p14="http://schemas.microsoft.com/office/powerpoint/2010/main" val="2389071167"/>
              </p:ext>
            </p:extLst>
          </p:nvPr>
        </p:nvGraphicFramePr>
        <p:xfrm>
          <a:off x="505691" y="3214255"/>
          <a:ext cx="7696200" cy="76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p:cNvGraphicFramePr/>
          <p:nvPr>
            <p:extLst>
              <p:ext uri="{D42A27DB-BD31-4B8C-83A1-F6EECF244321}">
                <p14:modId xmlns:p14="http://schemas.microsoft.com/office/powerpoint/2010/main" val="120674254"/>
              </p:ext>
            </p:extLst>
          </p:nvPr>
        </p:nvGraphicFramePr>
        <p:xfrm>
          <a:off x="1305791" y="5029200"/>
          <a:ext cx="6096000" cy="685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5017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8" grpId="0">
        <p:bldAsOne/>
      </p:bldGraphic>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PCB Information</a:t>
            </a:r>
            <a:endParaRPr lang="en-US" dirty="0"/>
          </a:p>
        </p:txBody>
      </p:sp>
      <p:grpSp>
        <p:nvGrpSpPr>
          <p:cNvPr id="4" name="officeArt object"/>
          <p:cNvGrpSpPr>
            <a:grpSpLocks noChangeAspect="1"/>
          </p:cNvGrpSpPr>
          <p:nvPr/>
        </p:nvGrpSpPr>
        <p:grpSpPr>
          <a:xfrm>
            <a:off x="569218" y="2155222"/>
            <a:ext cx="8005564" cy="3551494"/>
            <a:chOff x="0" y="-1"/>
            <a:chExt cx="5322571" cy="2209802"/>
          </a:xfrm>
        </p:grpSpPr>
        <p:cxnSp>
          <p:nvCxnSpPr>
            <p:cNvPr id="5" name="Shape 1073741833"/>
            <p:cNvCxnSpPr/>
            <p:nvPr/>
          </p:nvCxnSpPr>
          <p:spPr>
            <a:xfrm>
              <a:off x="1000125" y="1714500"/>
              <a:ext cx="342901" cy="1"/>
            </a:xfrm>
            <a:prstGeom prst="line">
              <a:avLst/>
            </a:prstGeom>
            <a:noFill/>
            <a:ln w="9525" cap="flat">
              <a:solidFill>
                <a:srgbClr val="000000"/>
              </a:solidFill>
              <a:prstDash val="solid"/>
              <a:bevel/>
              <a:tailEnd type="triangle" w="med" len="med"/>
            </a:ln>
            <a:effectLst/>
          </p:spPr>
        </p:cxnSp>
        <p:pic>
          <p:nvPicPr>
            <p:cNvPr id="6" name="image8.png"/>
            <p:cNvPicPr/>
            <p:nvPr/>
          </p:nvPicPr>
          <p:blipFill>
            <a:blip r:embed="rId2">
              <a:extLst/>
            </a:blip>
            <a:stretch>
              <a:fillRect/>
            </a:stretch>
          </p:blipFill>
          <p:spPr>
            <a:xfrm>
              <a:off x="1343025" y="-1"/>
              <a:ext cx="1209676" cy="2047876"/>
            </a:xfrm>
            <a:prstGeom prst="rect">
              <a:avLst/>
            </a:prstGeom>
            <a:ln w="12700" cap="flat">
              <a:noFill/>
              <a:miter lim="400000"/>
            </a:ln>
            <a:effectLst/>
          </p:spPr>
        </p:pic>
        <p:sp>
          <p:nvSpPr>
            <p:cNvPr id="7" name="Shape 1073741835"/>
            <p:cNvSpPr/>
            <p:nvPr/>
          </p:nvSpPr>
          <p:spPr>
            <a:xfrm>
              <a:off x="0" y="1571625"/>
              <a:ext cx="1095376" cy="628651"/>
            </a:xfrm>
            <a:prstGeom prst="rect">
              <a:avLst/>
            </a:prstGeom>
            <a:solidFill>
              <a:srgbClr val="FFFFFF">
                <a:alpha val="0"/>
              </a:srgbClr>
            </a:solidFill>
            <a:ln w="12700" cap="flat">
              <a:noFill/>
              <a:miter lim="400000"/>
            </a:ln>
            <a:effectLst/>
          </p:spPr>
          <p:txBody>
            <a:bodyPr wrap="square" lIns="45719" tIns="45719" rIns="45719" bIns="45719" numCol="1" anchor="t">
              <a:noAutofit/>
            </a:bodyPr>
            <a:lstStyle/>
            <a:p>
              <a:pPr marL="0" marR="0">
                <a:lnSpc>
                  <a:spcPct val="115000"/>
                </a:lnSpc>
                <a:spcBef>
                  <a:spcPts val="0"/>
                </a:spcBef>
                <a:spcAft>
                  <a:spcPts val="1000"/>
                </a:spcAft>
              </a:pPr>
              <a:r>
                <a:rPr lang="fr-FR" sz="1600" dirty="0">
                  <a:solidFill>
                    <a:srgbClr val="000000"/>
                  </a:solidFill>
                  <a:effectLst/>
                  <a:uFill>
                    <a:solidFill>
                      <a:srgbClr val="000000"/>
                    </a:solidFill>
                  </a:uFill>
                  <a:latin typeface="Times New Roman"/>
                  <a:ea typeface="Arial Unicode MS"/>
                  <a:cs typeface="Arial Unicode MS"/>
                </a:rPr>
                <a:t>Injection Point </a:t>
              </a:r>
              <a:r>
                <a:rPr lang="en-US" sz="1600" dirty="0">
                  <a:solidFill>
                    <a:srgbClr val="000000"/>
                  </a:solidFill>
                  <a:effectLst/>
                  <a:uFill>
                    <a:solidFill>
                      <a:srgbClr val="000000"/>
                    </a:solidFill>
                  </a:uFill>
                  <a:latin typeface="Arial Unicode MS"/>
                  <a:ea typeface="Arial Unicode MS"/>
                  <a:cs typeface="Arial Unicode MS"/>
                </a:rPr>
                <a:t>“</a:t>
              </a:r>
              <a:r>
                <a:rPr lang="en-US" sz="1600" dirty="0">
                  <a:solidFill>
                    <a:srgbClr val="000000"/>
                  </a:solidFill>
                  <a:effectLst/>
                  <a:uFill>
                    <a:solidFill>
                      <a:srgbClr val="000000"/>
                    </a:solidFill>
                  </a:uFill>
                  <a:latin typeface="Times New Roman"/>
                  <a:ea typeface="Arial Unicode MS"/>
                  <a:cs typeface="Arial Unicode MS"/>
                </a:rPr>
                <a:t>JP3</a:t>
              </a:r>
              <a:r>
                <a:rPr lang="en-US" sz="1600" dirty="0">
                  <a:solidFill>
                    <a:srgbClr val="000000"/>
                  </a:solidFill>
                  <a:effectLst/>
                  <a:uFill>
                    <a:solidFill>
                      <a:srgbClr val="000000"/>
                    </a:solidFill>
                  </a:uFill>
                  <a:latin typeface="Arial Unicode MS"/>
                  <a:ea typeface="Arial Unicode MS"/>
                  <a:cs typeface="Arial Unicode MS"/>
                </a:rPr>
                <a:t>”</a:t>
              </a:r>
              <a:endParaRPr lang="en-US" sz="1600" dirty="0">
                <a:solidFill>
                  <a:srgbClr val="000000"/>
                </a:solidFill>
                <a:effectLst/>
                <a:uFill>
                  <a:solidFill>
                    <a:srgbClr val="000000"/>
                  </a:solidFill>
                </a:uFill>
                <a:latin typeface="Times New Roman"/>
                <a:ea typeface="Arial Unicode MS"/>
                <a:cs typeface="Arial Unicode MS"/>
              </a:endParaRPr>
            </a:p>
          </p:txBody>
        </p:sp>
        <p:cxnSp>
          <p:nvCxnSpPr>
            <p:cNvPr id="8" name="Shape 1073741836"/>
            <p:cNvCxnSpPr/>
            <p:nvPr/>
          </p:nvCxnSpPr>
          <p:spPr>
            <a:xfrm flipH="1">
              <a:off x="1724025" y="1714500"/>
              <a:ext cx="419101" cy="1"/>
            </a:xfrm>
            <a:prstGeom prst="line">
              <a:avLst/>
            </a:prstGeom>
            <a:noFill/>
            <a:ln w="9525" cap="flat">
              <a:solidFill>
                <a:srgbClr val="000000"/>
              </a:solidFill>
              <a:prstDash val="solid"/>
              <a:bevel/>
              <a:tailEnd type="triangle" w="med" len="med"/>
            </a:ln>
            <a:effectLst/>
          </p:spPr>
        </p:cxnSp>
        <p:cxnSp>
          <p:nvCxnSpPr>
            <p:cNvPr id="9" name="Shape 1073741837"/>
            <p:cNvCxnSpPr/>
            <p:nvPr/>
          </p:nvCxnSpPr>
          <p:spPr>
            <a:xfrm flipH="1" flipV="1">
              <a:off x="1724026" y="390524"/>
              <a:ext cx="419099" cy="1"/>
            </a:xfrm>
            <a:prstGeom prst="line">
              <a:avLst/>
            </a:prstGeom>
            <a:noFill/>
            <a:ln w="9525" cap="flat">
              <a:solidFill>
                <a:srgbClr val="000000"/>
              </a:solidFill>
              <a:prstDash val="solid"/>
              <a:bevel/>
              <a:tailEnd type="triangle" w="med" len="med"/>
            </a:ln>
            <a:effectLst/>
          </p:spPr>
        </p:cxnSp>
        <p:sp>
          <p:nvSpPr>
            <p:cNvPr id="10" name="Shape 1073741838"/>
            <p:cNvSpPr/>
            <p:nvPr/>
          </p:nvSpPr>
          <p:spPr>
            <a:xfrm>
              <a:off x="2143125" y="1581150"/>
              <a:ext cx="1095376" cy="628651"/>
            </a:xfrm>
            <a:prstGeom prst="rect">
              <a:avLst/>
            </a:prstGeom>
            <a:solidFill>
              <a:srgbClr val="FFFFFF"/>
            </a:solidFill>
            <a:ln w="12700" cap="flat">
              <a:noFill/>
              <a:miter lim="400000"/>
            </a:ln>
            <a:effectLst/>
          </p:spPr>
          <p:txBody>
            <a:bodyPr wrap="square" lIns="45719" tIns="45719" rIns="45719" bIns="45719" numCol="1" anchor="t">
              <a:noAutofit/>
            </a:bodyPr>
            <a:lstStyle/>
            <a:p>
              <a:pPr marL="0" marR="0">
                <a:lnSpc>
                  <a:spcPct val="115000"/>
                </a:lnSpc>
                <a:spcBef>
                  <a:spcPts val="0"/>
                </a:spcBef>
                <a:spcAft>
                  <a:spcPts val="1000"/>
                </a:spcAft>
              </a:pPr>
              <a:r>
                <a:rPr lang="nl-NL" sz="1600" dirty="0">
                  <a:solidFill>
                    <a:srgbClr val="000000"/>
                  </a:solidFill>
                  <a:effectLst/>
                  <a:uFill>
                    <a:solidFill>
                      <a:srgbClr val="000000"/>
                    </a:solidFill>
                  </a:uFill>
                  <a:latin typeface="Times New Roman"/>
                  <a:ea typeface="Arial Unicode MS"/>
                  <a:cs typeface="Arial Unicode MS"/>
                </a:rPr>
                <a:t>Starting Wire Coordinate</a:t>
              </a:r>
              <a:endParaRPr lang="en-US" sz="1600" dirty="0">
                <a:solidFill>
                  <a:srgbClr val="000000"/>
                </a:solidFill>
                <a:effectLst/>
                <a:uFill>
                  <a:solidFill>
                    <a:srgbClr val="000000"/>
                  </a:solidFill>
                </a:uFill>
                <a:latin typeface="Times New Roman"/>
                <a:ea typeface="Arial Unicode MS"/>
                <a:cs typeface="Arial Unicode MS"/>
              </a:endParaRPr>
            </a:p>
          </p:txBody>
        </p:sp>
        <p:sp>
          <p:nvSpPr>
            <p:cNvPr id="11" name="Shape 1073741839"/>
            <p:cNvSpPr/>
            <p:nvPr/>
          </p:nvSpPr>
          <p:spPr>
            <a:xfrm>
              <a:off x="2162175" y="276224"/>
              <a:ext cx="1095376" cy="628651"/>
            </a:xfrm>
            <a:prstGeom prst="rect">
              <a:avLst/>
            </a:prstGeom>
            <a:solidFill>
              <a:srgbClr val="FFFFFF"/>
            </a:solidFill>
            <a:ln w="12700" cap="flat">
              <a:noFill/>
              <a:miter lim="400000"/>
            </a:ln>
            <a:effectLst/>
          </p:spPr>
          <p:txBody>
            <a:bodyPr wrap="square" lIns="45719" tIns="45719" rIns="45719" bIns="45719" numCol="1" anchor="t">
              <a:noAutofit/>
            </a:bodyPr>
            <a:lstStyle/>
            <a:p>
              <a:pPr marL="0" marR="0">
                <a:lnSpc>
                  <a:spcPct val="115000"/>
                </a:lnSpc>
                <a:spcBef>
                  <a:spcPts val="0"/>
                </a:spcBef>
                <a:spcAft>
                  <a:spcPts val="1000"/>
                </a:spcAft>
              </a:pPr>
              <a:r>
                <a:rPr lang="de-DE" sz="1600" dirty="0">
                  <a:solidFill>
                    <a:srgbClr val="000000"/>
                  </a:solidFill>
                  <a:effectLst/>
                  <a:uFill>
                    <a:solidFill>
                      <a:srgbClr val="000000"/>
                    </a:solidFill>
                  </a:uFill>
                  <a:latin typeface="Times New Roman"/>
                  <a:ea typeface="Arial Unicode MS"/>
                  <a:cs typeface="Arial Unicode MS"/>
                </a:rPr>
                <a:t>Ending Wire Coordinate</a:t>
              </a:r>
              <a:endParaRPr lang="en-US" sz="1600" dirty="0">
                <a:solidFill>
                  <a:srgbClr val="000000"/>
                </a:solidFill>
                <a:effectLst/>
                <a:uFill>
                  <a:solidFill>
                    <a:srgbClr val="000000"/>
                  </a:solidFill>
                </a:uFill>
                <a:latin typeface="Times New Roman"/>
                <a:ea typeface="Arial Unicode MS"/>
                <a:cs typeface="Arial Unicode MS"/>
              </a:endParaRPr>
            </a:p>
          </p:txBody>
        </p:sp>
        <p:grpSp>
          <p:nvGrpSpPr>
            <p:cNvPr id="12" name="Group 11"/>
            <p:cNvGrpSpPr/>
            <p:nvPr/>
          </p:nvGrpSpPr>
          <p:grpSpPr>
            <a:xfrm>
              <a:off x="2838450" y="28574"/>
              <a:ext cx="1165955" cy="289862"/>
              <a:chOff x="0" y="0"/>
              <a:chExt cx="1165954" cy="289861"/>
            </a:xfrm>
          </p:grpSpPr>
          <p:sp>
            <p:nvSpPr>
              <p:cNvPr id="19" name="Shape 1073741840"/>
              <p:cNvSpPr/>
              <p:nvPr/>
            </p:nvSpPr>
            <p:spPr>
              <a:xfrm>
                <a:off x="0" y="0"/>
                <a:ext cx="1165954" cy="276225"/>
              </a:xfrm>
              <a:prstGeom prst="rect">
                <a:avLst/>
              </a:prstGeom>
              <a:solidFill>
                <a:srgbClr val="FFFFFF"/>
              </a:solidFill>
              <a:ln w="12700" cap="flat">
                <a:noFill/>
                <a:miter lim="400000"/>
              </a:ln>
              <a:effectLst/>
            </p:spPr>
            <p:txBody>
              <a:bodyPr/>
              <a:lstStyle/>
              <a:p>
                <a:endParaRPr lang="en-US"/>
              </a:p>
            </p:txBody>
          </p:sp>
          <p:sp>
            <p:nvSpPr>
              <p:cNvPr id="20" name="Shape 1073741841"/>
              <p:cNvSpPr/>
              <p:nvPr/>
            </p:nvSpPr>
            <p:spPr>
              <a:xfrm>
                <a:off x="87148" y="13636"/>
                <a:ext cx="1078806" cy="276225"/>
              </a:xfrm>
              <a:prstGeom prst="rect">
                <a:avLst/>
              </a:prstGeom>
              <a:noFill/>
              <a:ln w="12700" cap="flat">
                <a:noFill/>
                <a:miter lim="400000"/>
              </a:ln>
              <a:effectLst/>
            </p:spPr>
            <p:txBody>
              <a:bodyPr wrap="square" lIns="45719" tIns="45719" rIns="45719" bIns="45719" numCol="1" anchor="t">
                <a:noAutofit/>
              </a:bodyPr>
              <a:lstStyle/>
              <a:p>
                <a:pPr marL="0" marR="0">
                  <a:lnSpc>
                    <a:spcPct val="115000"/>
                  </a:lnSpc>
                  <a:spcBef>
                    <a:spcPts val="0"/>
                  </a:spcBef>
                  <a:spcAft>
                    <a:spcPts val="1000"/>
                  </a:spcAft>
                </a:pPr>
                <a:r>
                  <a:rPr lang="en-US" sz="1600" dirty="0">
                    <a:solidFill>
                      <a:srgbClr val="000000"/>
                    </a:solidFill>
                    <a:effectLst/>
                    <a:uFill>
                      <a:solidFill>
                        <a:srgbClr val="000000"/>
                      </a:solidFill>
                    </a:uFill>
                    <a:latin typeface="Times New Roman"/>
                    <a:ea typeface="Arial Unicode MS"/>
                    <a:cs typeface="Arial Unicode MS"/>
                  </a:rPr>
                  <a:t>Through-hole/Pad</a:t>
                </a:r>
                <a:endParaRPr lang="en-US" sz="1200" dirty="0">
                  <a:solidFill>
                    <a:srgbClr val="000000"/>
                  </a:solidFill>
                  <a:effectLst/>
                  <a:uFill>
                    <a:solidFill>
                      <a:srgbClr val="000000"/>
                    </a:solidFill>
                  </a:uFill>
                  <a:latin typeface="Times New Roman"/>
                  <a:ea typeface="Arial Unicode MS"/>
                  <a:cs typeface="Arial Unicode MS"/>
                </a:endParaRPr>
              </a:p>
            </p:txBody>
          </p:sp>
        </p:grpSp>
        <p:grpSp>
          <p:nvGrpSpPr>
            <p:cNvPr id="13" name="Group 12"/>
            <p:cNvGrpSpPr/>
            <p:nvPr/>
          </p:nvGrpSpPr>
          <p:grpSpPr>
            <a:xfrm>
              <a:off x="3505200" y="1504949"/>
              <a:ext cx="1817371" cy="542927"/>
              <a:chOff x="0" y="-1"/>
              <a:chExt cx="1817371" cy="542927"/>
            </a:xfrm>
          </p:grpSpPr>
          <p:cxnSp>
            <p:nvCxnSpPr>
              <p:cNvPr id="15" name="Shape 1073741843"/>
              <p:cNvCxnSpPr/>
              <p:nvPr/>
            </p:nvCxnSpPr>
            <p:spPr>
              <a:xfrm>
                <a:off x="0" y="114299"/>
                <a:ext cx="257176" cy="1"/>
              </a:xfrm>
              <a:prstGeom prst="line">
                <a:avLst/>
              </a:prstGeom>
              <a:noFill/>
              <a:ln w="25400" cap="flat">
                <a:solidFill>
                  <a:srgbClr val="C00000"/>
                </a:solidFill>
                <a:prstDash val="solid"/>
                <a:bevel/>
              </a:ln>
              <a:effectLst/>
            </p:spPr>
          </p:cxnSp>
          <p:sp>
            <p:nvSpPr>
              <p:cNvPr id="16" name="Shape 1073741844"/>
              <p:cNvSpPr/>
              <p:nvPr/>
            </p:nvSpPr>
            <p:spPr>
              <a:xfrm>
                <a:off x="276225" y="-1"/>
                <a:ext cx="1182371" cy="266701"/>
              </a:xfrm>
              <a:prstGeom prst="rect">
                <a:avLst/>
              </a:prstGeom>
              <a:noFill/>
              <a:ln w="12700" cap="flat">
                <a:noFill/>
                <a:miter lim="400000"/>
              </a:ln>
              <a:effectLst/>
            </p:spPr>
            <p:txBody>
              <a:bodyPr wrap="square" lIns="45719" tIns="45719" rIns="45719" bIns="45719" numCol="1" anchor="t">
                <a:noAutofit/>
              </a:bodyPr>
              <a:lstStyle/>
              <a:p>
                <a:pPr marL="0" marR="0">
                  <a:spcBef>
                    <a:spcPts val="0"/>
                  </a:spcBef>
                  <a:spcAft>
                    <a:spcPts val="0"/>
                  </a:spcAft>
                </a:pPr>
                <a:r>
                  <a:rPr lang="en-US" sz="1600" kern="1200" dirty="0">
                    <a:solidFill>
                      <a:srgbClr val="000000"/>
                    </a:solidFill>
                    <a:effectLst/>
                    <a:uFill>
                      <a:solidFill>
                        <a:srgbClr val="000000"/>
                      </a:solidFill>
                    </a:uFill>
                    <a:latin typeface="Times New Roman"/>
                    <a:ea typeface="Arial Unicode MS"/>
                    <a:cs typeface="Arial Unicode MS"/>
                  </a:rPr>
                  <a:t>Top Layer</a:t>
                </a:r>
                <a:endParaRPr lang="en-US" sz="1600" dirty="0">
                  <a:solidFill>
                    <a:srgbClr val="000000"/>
                  </a:solidFill>
                  <a:effectLst/>
                  <a:uFill>
                    <a:solidFill>
                      <a:srgbClr val="000000"/>
                    </a:solidFill>
                  </a:uFill>
                  <a:latin typeface="Times New Roman"/>
                  <a:ea typeface="Arial Unicode MS"/>
                  <a:cs typeface="Arial Unicode MS"/>
                </a:endParaRPr>
              </a:p>
            </p:txBody>
          </p:sp>
          <p:cxnSp>
            <p:nvCxnSpPr>
              <p:cNvPr id="17" name="Shape 1073741845"/>
              <p:cNvCxnSpPr/>
              <p:nvPr/>
            </p:nvCxnSpPr>
            <p:spPr>
              <a:xfrm>
                <a:off x="0" y="419100"/>
                <a:ext cx="257176" cy="1"/>
              </a:xfrm>
              <a:prstGeom prst="line">
                <a:avLst/>
              </a:prstGeom>
              <a:noFill/>
              <a:ln w="25400" cap="flat">
                <a:solidFill>
                  <a:srgbClr val="42568D"/>
                </a:solidFill>
                <a:prstDash val="solid"/>
                <a:bevel/>
              </a:ln>
              <a:effectLst/>
            </p:spPr>
          </p:cxnSp>
          <p:sp>
            <p:nvSpPr>
              <p:cNvPr id="18" name="Shape 1073741846"/>
              <p:cNvSpPr/>
              <p:nvPr/>
            </p:nvSpPr>
            <p:spPr>
              <a:xfrm>
                <a:off x="257175" y="276225"/>
                <a:ext cx="1560196" cy="266701"/>
              </a:xfrm>
              <a:prstGeom prst="rect">
                <a:avLst/>
              </a:prstGeom>
              <a:noFill/>
              <a:ln w="12700" cap="flat">
                <a:noFill/>
                <a:miter lim="400000"/>
              </a:ln>
              <a:effectLst/>
            </p:spPr>
            <p:txBody>
              <a:bodyPr wrap="square" lIns="45719" tIns="45719" rIns="45719" bIns="45719" numCol="1" anchor="t">
                <a:noAutofit/>
              </a:bodyPr>
              <a:lstStyle/>
              <a:p>
                <a:pPr marL="0" marR="0">
                  <a:spcBef>
                    <a:spcPts val="0"/>
                  </a:spcBef>
                  <a:spcAft>
                    <a:spcPts val="0"/>
                  </a:spcAft>
                </a:pPr>
                <a:r>
                  <a:rPr lang="en-US" sz="1600" kern="1200" dirty="0">
                    <a:solidFill>
                      <a:srgbClr val="000000"/>
                    </a:solidFill>
                    <a:effectLst/>
                    <a:uFill>
                      <a:solidFill>
                        <a:srgbClr val="000000"/>
                      </a:solidFill>
                    </a:uFill>
                    <a:latin typeface="Times New Roman"/>
                    <a:ea typeface="Arial Unicode MS"/>
                    <a:cs typeface="Arial Unicode MS"/>
                  </a:rPr>
                  <a:t>Bottom Layer</a:t>
                </a:r>
                <a:endParaRPr lang="en-US" sz="1600" dirty="0">
                  <a:solidFill>
                    <a:srgbClr val="000000"/>
                  </a:solidFill>
                  <a:effectLst/>
                  <a:uFill>
                    <a:solidFill>
                      <a:srgbClr val="000000"/>
                    </a:solidFill>
                  </a:uFill>
                  <a:latin typeface="Times New Roman"/>
                  <a:ea typeface="Arial Unicode MS"/>
                  <a:cs typeface="Arial Unicode MS"/>
                </a:endParaRPr>
              </a:p>
            </p:txBody>
          </p:sp>
        </p:grpSp>
        <p:cxnSp>
          <p:nvCxnSpPr>
            <p:cNvPr id="14" name="Shape 1073741848"/>
            <p:cNvCxnSpPr/>
            <p:nvPr/>
          </p:nvCxnSpPr>
          <p:spPr>
            <a:xfrm flipH="1" flipV="1">
              <a:off x="2495550" y="171449"/>
              <a:ext cx="418466" cy="1"/>
            </a:xfrm>
            <a:prstGeom prst="line">
              <a:avLst/>
            </a:prstGeom>
            <a:noFill/>
            <a:ln w="9525" cap="flat">
              <a:solidFill>
                <a:srgbClr val="000000"/>
              </a:solidFill>
              <a:prstDash val="solid"/>
              <a:bevel/>
              <a:tailEnd type="triangle" w="med" len="med"/>
            </a:ln>
            <a:effectLst/>
          </p:spPr>
        </p:cxnSp>
      </p:grpSp>
    </p:spTree>
    <p:extLst>
      <p:ext uri="{BB962C8B-B14F-4D97-AF65-F5344CB8AC3E}">
        <p14:creationId xmlns:p14="http://schemas.microsoft.com/office/powerpoint/2010/main" val="1256231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MATLAB</a:t>
            </a:r>
            <a:endParaRPr lang="en-US" dirty="0"/>
          </a:p>
        </p:txBody>
      </p:sp>
      <p:pic>
        <p:nvPicPr>
          <p:cNvPr id="5" name="GeneratedPath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 y="1600200"/>
            <a:ext cx="8153400" cy="5026515"/>
          </a:xfrm>
          <a:prstGeom prst="rect">
            <a:avLst/>
          </a:prstGeom>
        </p:spPr>
      </p:pic>
    </p:spTree>
    <p:extLst>
      <p:ext uri="{BB962C8B-B14F-4D97-AF65-F5344CB8AC3E}">
        <p14:creationId xmlns:p14="http://schemas.microsoft.com/office/powerpoint/2010/main" val="2120856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Tree Structure</a:t>
            </a:r>
            <a:endParaRPr lang="en-US" dirty="0"/>
          </a:p>
        </p:txBody>
      </p:sp>
      <p:grpSp>
        <p:nvGrpSpPr>
          <p:cNvPr id="4" name="Group 3"/>
          <p:cNvGrpSpPr>
            <a:grpSpLocks noChangeAspect="1"/>
          </p:cNvGrpSpPr>
          <p:nvPr/>
        </p:nvGrpSpPr>
        <p:grpSpPr>
          <a:xfrm>
            <a:off x="208256" y="1600200"/>
            <a:ext cx="8727489" cy="4828202"/>
            <a:chOff x="0" y="0"/>
            <a:chExt cx="7549286" cy="3877056"/>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85" t="18775" r="12753" b="15694"/>
            <a:stretch/>
          </p:blipFill>
          <p:spPr bwMode="auto">
            <a:xfrm>
              <a:off x="43891" y="2099462"/>
              <a:ext cx="3394253" cy="1777594"/>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1440" t="20569" r="16719" b="13785"/>
            <a:stretch/>
          </p:blipFill>
          <p:spPr bwMode="auto">
            <a:xfrm>
              <a:off x="0" y="58521"/>
              <a:ext cx="3438144" cy="1762964"/>
            </a:xfrm>
            <a:prstGeom prst="rect">
              <a:avLst/>
            </a:prstGeom>
            <a:ln>
              <a:noFill/>
            </a:ln>
            <a:extLst>
              <a:ext uri="{53640926-AAD7-44D8-BBD7-CCE9431645EC}">
                <a14:shadowObscured xmlns:a14="http://schemas.microsoft.com/office/drawing/2010/main"/>
              </a:ext>
            </a:extLst>
          </p:spPr>
        </p:pic>
        <p:graphicFrame>
          <p:nvGraphicFramePr>
            <p:cNvPr id="7" name="Diagram 6"/>
            <p:cNvGraphicFramePr/>
            <p:nvPr/>
          </p:nvGraphicFramePr>
          <p:xfrm>
            <a:off x="3694176" y="0"/>
            <a:ext cx="3847795" cy="18361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19954" t="13543" r="2982" b="12449"/>
            <a:stretch/>
          </p:blipFill>
          <p:spPr bwMode="auto">
            <a:xfrm>
              <a:off x="3657600" y="2084832"/>
              <a:ext cx="3891686" cy="1770278"/>
            </a:xfrm>
            <a:prstGeom prst="rect">
              <a:avLst/>
            </a:prstGeom>
            <a:ln>
              <a:noFill/>
            </a:ln>
            <a:extLst>
              <a:ext uri="{53640926-AAD7-44D8-BBD7-CCE9431645EC}">
                <a14:shadowObscured xmlns:a14="http://schemas.microsoft.com/office/drawing/2010/main"/>
              </a:ext>
            </a:extLst>
          </p:spPr>
        </p:pic>
        <p:cxnSp>
          <p:nvCxnSpPr>
            <p:cNvPr id="9" name="Straight Arrow Connector 8"/>
            <p:cNvCxnSpPr/>
            <p:nvPr/>
          </p:nvCxnSpPr>
          <p:spPr>
            <a:xfrm>
              <a:off x="1901952" y="2655417"/>
              <a:ext cx="28529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9072" y="2267712"/>
              <a:ext cx="23368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2"/>
            <p:cNvSpPr txBox="1">
              <a:spLocks noChangeArrowheads="1"/>
            </p:cNvSpPr>
            <p:nvPr/>
          </p:nvSpPr>
          <p:spPr bwMode="auto">
            <a:xfrm>
              <a:off x="870508" y="2128723"/>
              <a:ext cx="921385" cy="25590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900">
                  <a:effectLst/>
                  <a:latin typeface="Palatino Linotype"/>
                  <a:ea typeface="Calibri"/>
                  <a:cs typeface="Times New Roman"/>
                </a:rPr>
                <a:t>Through-hole</a:t>
              </a:r>
              <a:endParaRPr lang="en-US" sz="1200">
                <a:effectLst/>
                <a:latin typeface="Times New Roman"/>
                <a:ea typeface="Calibri"/>
                <a:cs typeface="Times New Roman"/>
              </a:endParaRPr>
            </a:p>
          </p:txBody>
        </p:sp>
        <p:sp>
          <p:nvSpPr>
            <p:cNvPr id="12" name="Text Box 2"/>
            <p:cNvSpPr txBox="1">
              <a:spLocks noChangeArrowheads="1"/>
            </p:cNvSpPr>
            <p:nvPr/>
          </p:nvSpPr>
          <p:spPr bwMode="auto">
            <a:xfrm>
              <a:off x="1031443" y="2523744"/>
              <a:ext cx="980237" cy="256032"/>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900">
                  <a:effectLst/>
                  <a:latin typeface="Palatino Linotype"/>
                  <a:ea typeface="Calibri"/>
                  <a:cs typeface="Times New Roman"/>
                </a:rPr>
                <a:t>Injection Point</a:t>
              </a:r>
              <a:endParaRPr lang="en-US" sz="1200">
                <a:effectLst/>
                <a:latin typeface="Times New Roman"/>
                <a:ea typeface="Calibri"/>
                <a:cs typeface="Times New Roman"/>
              </a:endParaRPr>
            </a:p>
          </p:txBody>
        </p:sp>
      </p:grpSp>
    </p:spTree>
    <p:extLst>
      <p:ext uri="{BB962C8B-B14F-4D97-AF65-F5344CB8AC3E}">
        <p14:creationId xmlns:p14="http://schemas.microsoft.com/office/powerpoint/2010/main" val="2361797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Automation Successful</a:t>
            </a:r>
            <a:endParaRPr lang="en-US" dirty="0"/>
          </a:p>
        </p:txBody>
      </p:sp>
      <p:grpSp>
        <p:nvGrpSpPr>
          <p:cNvPr id="3" name="Group 2"/>
          <p:cNvGrpSpPr/>
          <p:nvPr/>
        </p:nvGrpSpPr>
        <p:grpSpPr>
          <a:xfrm>
            <a:off x="227847" y="1598737"/>
            <a:ext cx="8688306" cy="2236547"/>
            <a:chOff x="204354" y="1598737"/>
            <a:chExt cx="8688306" cy="2236547"/>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399" y="1598737"/>
              <a:ext cx="4168261" cy="2236547"/>
            </a:xfrm>
            <a:prstGeom prst="rect">
              <a:avLst/>
            </a:prstGeom>
          </p:spPr>
        </p:pic>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40" t="18178" r="10362" b="13281"/>
            <a:stretch/>
          </p:blipFill>
          <p:spPr bwMode="auto">
            <a:xfrm>
              <a:off x="204354" y="1751022"/>
              <a:ext cx="3910446" cy="193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a:off x="4157843" y="2717010"/>
              <a:ext cx="32907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7285" y="4090286"/>
            <a:ext cx="4249430" cy="2363973"/>
          </a:xfrm>
          <a:prstGeom prst="rect">
            <a:avLst/>
          </a:prstGeom>
        </p:spPr>
      </p:pic>
    </p:spTree>
    <p:extLst>
      <p:ext uri="{BB962C8B-B14F-4D97-AF65-F5344CB8AC3E}">
        <p14:creationId xmlns:p14="http://schemas.microsoft.com/office/powerpoint/2010/main" val="2328474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Injection Based Method</a:t>
            </a:r>
            <a:endParaRPr lang="en-US" dirty="0"/>
          </a:p>
        </p:txBody>
      </p:sp>
      <p:grpSp>
        <p:nvGrpSpPr>
          <p:cNvPr id="4" name="Group 3"/>
          <p:cNvGrpSpPr/>
          <p:nvPr/>
        </p:nvGrpSpPr>
        <p:grpSpPr>
          <a:xfrm>
            <a:off x="2152650" y="1684468"/>
            <a:ext cx="4838700" cy="4767132"/>
            <a:chOff x="2057400" y="1684468"/>
            <a:chExt cx="4838700" cy="4767132"/>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4444" t="24814" r="22639" b="33457"/>
            <a:stretch/>
          </p:blipFill>
          <p:spPr>
            <a:xfrm>
              <a:off x="2057400" y="4305300"/>
              <a:ext cx="4838700" cy="21463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9861" t="16420" r="16250" b="16913"/>
            <a:stretch/>
          </p:blipFill>
          <p:spPr>
            <a:xfrm>
              <a:off x="2057400" y="1684468"/>
              <a:ext cx="4838700" cy="2455731"/>
            </a:xfrm>
            <a:prstGeom prst="rect">
              <a:avLst/>
            </a:prstGeom>
          </p:spPr>
        </p:pic>
      </p:grpSp>
    </p:spTree>
    <p:extLst>
      <p:ext uri="{BB962C8B-B14F-4D97-AF65-F5344CB8AC3E}">
        <p14:creationId xmlns:p14="http://schemas.microsoft.com/office/powerpoint/2010/main" val="1509604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solidFill>
                  <a:schemeClr val="tx1"/>
                </a:solidFill>
                <a:latin typeface="+mn-lt"/>
              </a:rPr>
              <a:t>Expansion to 3+ layered circuits</a:t>
            </a:r>
          </a:p>
          <a:p>
            <a:r>
              <a:rPr lang="en-US" dirty="0" smtClean="0">
                <a:solidFill>
                  <a:schemeClr val="tx1"/>
                </a:solidFill>
                <a:latin typeface="+mn-lt"/>
              </a:rPr>
              <a:t>Trials with Different </a:t>
            </a:r>
            <a:r>
              <a:rPr lang="en-US" dirty="0">
                <a:solidFill>
                  <a:schemeClr val="tx1"/>
                </a:solidFill>
                <a:latin typeface="+mn-lt"/>
              </a:rPr>
              <a:t>T</a:t>
            </a:r>
            <a:r>
              <a:rPr lang="en-US" dirty="0" smtClean="0">
                <a:solidFill>
                  <a:schemeClr val="tx1"/>
                </a:solidFill>
                <a:latin typeface="+mn-lt"/>
              </a:rPr>
              <a:t>ypes of Printers</a:t>
            </a:r>
          </a:p>
          <a:p>
            <a:r>
              <a:rPr lang="en-US" dirty="0" smtClean="0">
                <a:solidFill>
                  <a:schemeClr val="tx1"/>
                </a:solidFill>
                <a:latin typeface="+mn-lt"/>
              </a:rPr>
              <a:t>Automation of Injection Points</a:t>
            </a:r>
            <a:endParaRPr lang="en-US" dirty="0" smtClean="0">
              <a:solidFill>
                <a:schemeClr val="tx1"/>
              </a:solidFill>
              <a:latin typeface="+mn-lt"/>
            </a:endParaRPr>
          </a:p>
          <a:p>
            <a:r>
              <a:rPr lang="en-US" dirty="0" smtClean="0">
                <a:solidFill>
                  <a:schemeClr val="tx1"/>
                </a:solidFill>
                <a:latin typeface="+mn-lt"/>
              </a:rPr>
              <a:t>Modification of Tree Structure Model</a:t>
            </a:r>
            <a:endParaRPr lang="en-US" dirty="0">
              <a:solidFill>
                <a:schemeClr val="tx1"/>
              </a:solidFill>
              <a:latin typeface="+mn-lt"/>
            </a:endParaRPr>
          </a:p>
        </p:txBody>
      </p:sp>
    </p:spTree>
    <p:extLst>
      <p:ext uri="{BB962C8B-B14F-4D97-AF65-F5344CB8AC3E}">
        <p14:creationId xmlns:p14="http://schemas.microsoft.com/office/powerpoint/2010/main" val="19815749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smtClean="0"/>
              <a:t>Embedded Circuits</a:t>
            </a:r>
            <a:endParaRPr lang="en-US" dirty="0"/>
          </a:p>
        </p:txBody>
      </p:sp>
      <p:grpSp>
        <p:nvGrpSpPr>
          <p:cNvPr id="7" name="Group 6"/>
          <p:cNvGrpSpPr/>
          <p:nvPr/>
        </p:nvGrpSpPr>
        <p:grpSpPr>
          <a:xfrm>
            <a:off x="407554" y="1905000"/>
            <a:ext cx="8328892" cy="3412867"/>
            <a:chOff x="381000" y="1905000"/>
            <a:chExt cx="8328892" cy="3412867"/>
          </a:xfrm>
        </p:grpSpPr>
        <p:pic>
          <p:nvPicPr>
            <p:cNvPr id="4" name="Picture 3" descr="Macintosh HD:Users:brandonaraki_backup:Documents:MENG472:figures_concept.png"/>
            <p:cNvPicPr>
              <a:picLocks noChangeAspect="1"/>
            </p:cNvPicPr>
            <p:nvPr/>
          </p:nvPicPr>
          <p:blipFill rotWithShape="1">
            <a:blip r:embed="rId3" cstate="print">
              <a:extLst>
                <a:ext uri="{28A0092B-C50C-407E-A947-70E740481C1C}">
                  <a14:useLocalDpi xmlns:a14="http://schemas.microsoft.com/office/drawing/2010/main" val="0"/>
                </a:ext>
              </a:extLst>
            </a:blip>
            <a:srcRect l="8042" b="52231"/>
            <a:stretch/>
          </p:blipFill>
          <p:spPr bwMode="auto">
            <a:xfrm>
              <a:off x="381000" y="2590798"/>
              <a:ext cx="4190306" cy="2302278"/>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5" name="TextBox 4"/>
            <p:cNvSpPr txBox="1"/>
            <p:nvPr/>
          </p:nvSpPr>
          <p:spPr>
            <a:xfrm>
              <a:off x="381000" y="4893076"/>
              <a:ext cx="3200400" cy="261610"/>
            </a:xfrm>
            <a:prstGeom prst="rect">
              <a:avLst/>
            </a:prstGeom>
            <a:noFill/>
          </p:spPr>
          <p:txBody>
            <a:bodyPr wrap="square" rtlCol="0">
              <a:spAutoFit/>
            </a:bodyPr>
            <a:lstStyle/>
            <a:p>
              <a:r>
                <a:rPr lang="en-US" sz="1100" dirty="0" smtClean="0"/>
                <a:t>GRAB Lab</a:t>
              </a:r>
              <a:endParaRPr lang="en-US" sz="11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510" y="2638367"/>
              <a:ext cx="3378200" cy="2248614"/>
            </a:xfrm>
            <a:prstGeom prst="rect">
              <a:avLst/>
            </a:prstGeom>
          </p:spPr>
        </p:pic>
        <p:sp>
          <p:nvSpPr>
            <p:cNvPr id="6" name="TextBox 5"/>
            <p:cNvSpPr txBox="1"/>
            <p:nvPr/>
          </p:nvSpPr>
          <p:spPr>
            <a:xfrm>
              <a:off x="5234710" y="4886980"/>
              <a:ext cx="3398982" cy="430887"/>
            </a:xfrm>
            <a:prstGeom prst="rect">
              <a:avLst/>
            </a:prstGeom>
            <a:noFill/>
          </p:spPr>
          <p:txBody>
            <a:bodyPr wrap="square" rtlCol="0">
              <a:spAutoFit/>
            </a:bodyPr>
            <a:lstStyle/>
            <a:p>
              <a:r>
                <a:rPr lang="en-US" sz="1100" dirty="0"/>
                <a:t>http://www.imaginant.com/images/HR-1100cCircuitBoard.jpg</a:t>
              </a:r>
            </a:p>
          </p:txBody>
        </p:sp>
        <p:grpSp>
          <p:nvGrpSpPr>
            <p:cNvPr id="13" name="Group 12"/>
            <p:cNvGrpSpPr>
              <a:grpSpLocks noChangeAspect="1"/>
            </p:cNvGrpSpPr>
            <p:nvPr/>
          </p:nvGrpSpPr>
          <p:grpSpPr>
            <a:xfrm>
              <a:off x="1856513" y="3415145"/>
              <a:ext cx="3329940" cy="613410"/>
              <a:chOff x="2514600" y="3415145"/>
              <a:chExt cx="2895600" cy="533400"/>
            </a:xfrm>
          </p:grpSpPr>
          <p:cxnSp>
            <p:nvCxnSpPr>
              <p:cNvPr id="8" name="Straight Arrow Connector 7"/>
              <p:cNvCxnSpPr/>
              <p:nvPr/>
            </p:nvCxnSpPr>
            <p:spPr>
              <a:xfrm>
                <a:off x="4038600" y="3663660"/>
                <a:ext cx="1371600" cy="1385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514600" y="3415145"/>
                <a:ext cx="15240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310910" y="1905000"/>
              <a:ext cx="3398982" cy="646331"/>
            </a:xfrm>
            <a:prstGeom prst="rect">
              <a:avLst/>
            </a:prstGeom>
            <a:noFill/>
          </p:spPr>
          <p:txBody>
            <a:bodyPr wrap="square" rtlCol="0">
              <a:spAutoFit/>
            </a:bodyPr>
            <a:lstStyle/>
            <a:p>
              <a:r>
                <a:rPr lang="en-US" dirty="0" smtClean="0">
                  <a:solidFill>
                    <a:schemeClr val="tx2"/>
                  </a:solidFill>
                </a:rPr>
                <a:t>Printed Circuit Board (PCB)  Design</a:t>
              </a:r>
              <a:endParaRPr lang="en-US" dirty="0">
                <a:solidFill>
                  <a:schemeClr val="tx2"/>
                </a:solidFill>
              </a:endParaRPr>
            </a:p>
          </p:txBody>
        </p:sp>
      </p:grpSp>
    </p:spTree>
    <p:extLst>
      <p:ext uri="{BB962C8B-B14F-4D97-AF65-F5344CB8AC3E}">
        <p14:creationId xmlns:p14="http://schemas.microsoft.com/office/powerpoint/2010/main" val="4108759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r>
              <a:rPr lang="en-US" sz="2800" dirty="0">
                <a:solidFill>
                  <a:schemeClr val="tx1"/>
                </a:solidFill>
                <a:latin typeface="+mn-lt"/>
              </a:rPr>
              <a:t>STARS Summer Research Program</a:t>
            </a:r>
          </a:p>
          <a:p>
            <a:pPr lvl="1"/>
            <a:r>
              <a:rPr lang="en-US" sz="1800" dirty="0">
                <a:solidFill>
                  <a:schemeClr val="tx1"/>
                </a:solidFill>
                <a:latin typeface="+mn-lt"/>
              </a:rPr>
              <a:t>Howard Hughes Medical Institute (HHMI)</a:t>
            </a:r>
          </a:p>
          <a:p>
            <a:pPr lvl="1"/>
            <a:r>
              <a:rPr lang="en-US" sz="1800" dirty="0">
                <a:solidFill>
                  <a:schemeClr val="tx1"/>
                </a:solidFill>
                <a:latin typeface="+mn-lt"/>
              </a:rPr>
              <a:t>The </a:t>
            </a:r>
            <a:r>
              <a:rPr lang="en-US" sz="1800" dirty="0" err="1">
                <a:solidFill>
                  <a:schemeClr val="tx1"/>
                </a:solidFill>
                <a:latin typeface="+mn-lt"/>
              </a:rPr>
              <a:t>Goizueta</a:t>
            </a:r>
            <a:r>
              <a:rPr lang="en-US" sz="1800" dirty="0">
                <a:solidFill>
                  <a:schemeClr val="tx1"/>
                </a:solidFill>
                <a:latin typeface="+mn-lt"/>
              </a:rPr>
              <a:t> Foundation</a:t>
            </a:r>
          </a:p>
          <a:p>
            <a:pPr lvl="1"/>
            <a:r>
              <a:rPr lang="en-US" sz="1800" dirty="0">
                <a:solidFill>
                  <a:schemeClr val="tx1"/>
                </a:solidFill>
                <a:latin typeface="+mn-lt"/>
              </a:rPr>
              <a:t>Yale </a:t>
            </a:r>
            <a:r>
              <a:rPr lang="en-US" sz="1800" dirty="0" smtClean="0">
                <a:solidFill>
                  <a:schemeClr val="tx1"/>
                </a:solidFill>
                <a:latin typeface="+mn-lt"/>
              </a:rPr>
              <a:t>College</a:t>
            </a:r>
          </a:p>
          <a:p>
            <a:pPr lvl="1"/>
            <a:r>
              <a:rPr lang="en-US" sz="1800" dirty="0" smtClean="0">
                <a:solidFill>
                  <a:schemeClr val="tx1"/>
                </a:solidFill>
                <a:latin typeface="+mn-lt"/>
              </a:rPr>
              <a:t>Dr. Moreno, Nr. Nelson, and Dr. Purushothaman</a:t>
            </a:r>
            <a:endParaRPr lang="en-US" sz="1800" dirty="0">
              <a:solidFill>
                <a:schemeClr val="tx1"/>
              </a:solidFill>
              <a:latin typeface="+mn-lt"/>
            </a:endParaRPr>
          </a:p>
          <a:p>
            <a:r>
              <a:rPr lang="en-US" sz="2800" dirty="0" smtClean="0">
                <a:solidFill>
                  <a:schemeClr val="tx1"/>
                </a:solidFill>
                <a:latin typeface="+mn-lt"/>
              </a:rPr>
              <a:t>GRAB Lab (Aaron Dollar)</a:t>
            </a:r>
            <a:endParaRPr lang="en-US" sz="2800" dirty="0">
              <a:solidFill>
                <a:schemeClr val="tx1"/>
              </a:solidFill>
              <a:latin typeface="+mn-lt"/>
            </a:endParaRPr>
          </a:p>
          <a:p>
            <a:pPr lvl="1"/>
            <a:r>
              <a:rPr lang="en-US" sz="1800" dirty="0" smtClean="0">
                <a:solidFill>
                  <a:schemeClr val="tx1"/>
                </a:solidFill>
                <a:latin typeface="+mn-lt"/>
              </a:rPr>
              <a:t>John Swensen, </a:t>
            </a:r>
            <a:r>
              <a:rPr lang="en-US" sz="1800" dirty="0" smtClean="0">
                <a:solidFill>
                  <a:schemeClr val="tx1">
                    <a:lumMod val="95000"/>
                    <a:lumOff val="5000"/>
                  </a:schemeClr>
                </a:solidFill>
                <a:latin typeface="+mn-lt"/>
              </a:rPr>
              <a:t>Postdoctoral </a:t>
            </a:r>
            <a:r>
              <a:rPr lang="en-US" sz="1800" dirty="0">
                <a:solidFill>
                  <a:schemeClr val="tx1">
                    <a:lumMod val="95000"/>
                    <a:lumOff val="5000"/>
                  </a:schemeClr>
                </a:solidFill>
                <a:latin typeface="+mn-lt"/>
              </a:rPr>
              <a:t>Associate</a:t>
            </a:r>
            <a:endParaRPr lang="en-US" sz="1800" dirty="0">
              <a:solidFill>
                <a:schemeClr val="tx1"/>
              </a:solidFill>
              <a:latin typeface="+mn-lt"/>
            </a:endParaRPr>
          </a:p>
          <a:p>
            <a:pPr lvl="1"/>
            <a:r>
              <a:rPr lang="en-US" sz="1800" dirty="0" smtClean="0">
                <a:solidFill>
                  <a:schemeClr val="tx1"/>
                </a:solidFill>
                <a:latin typeface="+mn-lt"/>
              </a:rPr>
              <a:t>Raymond Ma</a:t>
            </a:r>
          </a:p>
          <a:p>
            <a:pPr lvl="1"/>
            <a:r>
              <a:rPr lang="en-US" sz="1800" dirty="0" smtClean="0">
                <a:solidFill>
                  <a:schemeClr val="tx1"/>
                </a:solidFill>
                <a:latin typeface="+mn-lt"/>
              </a:rPr>
              <a:t>Tom Bu</a:t>
            </a:r>
            <a:endParaRPr lang="en-US" sz="1800" dirty="0">
              <a:solidFill>
                <a:schemeClr val="tx1"/>
              </a:solidFill>
              <a:latin typeface="+mn-lt"/>
            </a:endParaRPr>
          </a:p>
        </p:txBody>
      </p:sp>
    </p:spTree>
    <p:extLst>
      <p:ext uri="{BB962C8B-B14F-4D97-AF65-F5344CB8AC3E}">
        <p14:creationId xmlns:p14="http://schemas.microsoft.com/office/powerpoint/2010/main" val="3866361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Prior Work</a:t>
            </a:r>
            <a:endParaRPr lang="en-US" dirty="0"/>
          </a:p>
        </p:txBody>
      </p:sp>
      <p:grpSp>
        <p:nvGrpSpPr>
          <p:cNvPr id="7" name="Group 6"/>
          <p:cNvGrpSpPr/>
          <p:nvPr/>
        </p:nvGrpSpPr>
        <p:grpSpPr>
          <a:xfrm>
            <a:off x="476250" y="1578838"/>
            <a:ext cx="8191500" cy="5158798"/>
            <a:chOff x="114300" y="1578838"/>
            <a:chExt cx="8191500" cy="5158798"/>
          </a:xfrm>
        </p:grpSpPr>
        <p:pic>
          <p:nvPicPr>
            <p:cNvPr id="4" name="Picture 3" descr="Macintosh HD:Users:brandonaraki_backup:Documents:MENG472:figures_circuit photo.png"/>
            <p:cNvPicPr/>
            <p:nvPr/>
          </p:nvPicPr>
          <p:blipFill rotWithShape="1">
            <a:blip r:embed="rId3" cstate="print">
              <a:extLst>
                <a:ext uri="{28A0092B-C50C-407E-A947-70E740481C1C}">
                  <a14:useLocalDpi xmlns:a14="http://schemas.microsoft.com/office/drawing/2010/main" val="0"/>
                </a:ext>
              </a:extLst>
            </a:blip>
            <a:srcRect l="8317" b="50000"/>
            <a:stretch/>
          </p:blipFill>
          <p:spPr bwMode="auto">
            <a:xfrm>
              <a:off x="200891" y="4107873"/>
              <a:ext cx="4412673" cy="1752600"/>
            </a:xfrm>
            <a:prstGeom prst="rect">
              <a:avLst/>
            </a:prstGeom>
            <a:noFill/>
            <a:ln>
              <a:noFill/>
            </a:ln>
          </p:spPr>
        </p:pic>
        <p:pic>
          <p:nvPicPr>
            <p:cNvPr id="5" name="Picture 4" descr="Macintosh HD:Users:brandonaraki_backup:Documents:MENG472:figures_circuit photo.png"/>
            <p:cNvPicPr/>
            <p:nvPr/>
          </p:nvPicPr>
          <p:blipFill rotWithShape="1">
            <a:blip r:embed="rId4" cstate="print">
              <a:extLst>
                <a:ext uri="{28A0092B-C50C-407E-A947-70E740481C1C}">
                  <a14:useLocalDpi xmlns:a14="http://schemas.microsoft.com/office/drawing/2010/main" val="0"/>
                </a:ext>
              </a:extLst>
            </a:blip>
            <a:srcRect l="15714" t="50000" r="13766"/>
            <a:stretch/>
          </p:blipFill>
          <p:spPr bwMode="auto">
            <a:xfrm>
              <a:off x="353291" y="1752600"/>
              <a:ext cx="3761509" cy="1905000"/>
            </a:xfrm>
            <a:prstGeom prst="rect">
              <a:avLst/>
            </a:prstGeom>
            <a:noFill/>
            <a:ln>
              <a:noFill/>
            </a:ln>
          </p:spPr>
        </p:pic>
        <p:cxnSp>
          <p:nvCxnSpPr>
            <p:cNvPr id="6" name="Straight Arrow Connector 5"/>
            <p:cNvCxnSpPr>
              <a:stCxn id="5" idx="2"/>
            </p:cNvCxnSpPr>
            <p:nvPr/>
          </p:nvCxnSpPr>
          <p:spPr>
            <a:xfrm flipH="1">
              <a:off x="2234045" y="3657600"/>
              <a:ext cx="1" cy="450273"/>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300" y="5860473"/>
              <a:ext cx="3276600" cy="877163"/>
            </a:xfrm>
            <a:prstGeom prst="rect">
              <a:avLst/>
            </a:prstGeom>
            <a:noFill/>
          </p:spPr>
          <p:txBody>
            <a:bodyPr wrap="square" rtlCol="0">
              <a:spAutoFit/>
            </a:bodyPr>
            <a:lstStyle/>
            <a:p>
              <a:r>
                <a:rPr lang="en-US" sz="1100" dirty="0" smtClean="0"/>
                <a:t>Brandon Araki, 2014,</a:t>
              </a:r>
              <a:r>
                <a:rPr lang="en-US" sz="1100" dirty="0"/>
                <a:t> An Injection-Based Method of Embedding Electronics in 3D Printed Parts</a:t>
              </a:r>
            </a:p>
            <a:p>
              <a:r>
                <a:rPr lang="en-US" sz="1100" dirty="0"/>
                <a:t> </a:t>
              </a:r>
            </a:p>
            <a:p>
              <a:endParaRPr lang="en-US" dirty="0"/>
            </a:p>
          </p:txBody>
        </p:sp>
        <p:pic>
          <p:nvPicPr>
            <p:cNvPr id="9" name="Picture 8" descr="Macintosh HD:Users:brandonaraki_backup:Documents:MENG472:apparatus.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6300" y="2666137"/>
              <a:ext cx="3186546" cy="3581400"/>
            </a:xfrm>
            <a:prstGeom prst="rect">
              <a:avLst/>
            </a:prstGeom>
            <a:noFill/>
            <a:ln>
              <a:noFill/>
            </a:ln>
          </p:spPr>
        </p:pic>
        <p:sp>
          <p:nvSpPr>
            <p:cNvPr id="10" name="Content Placeholder 2"/>
            <p:cNvSpPr txBox="1">
              <a:spLocks/>
            </p:cNvSpPr>
            <p:nvPr/>
          </p:nvSpPr>
          <p:spPr>
            <a:xfrm>
              <a:off x="4686300" y="1578838"/>
              <a:ext cx="3619500" cy="15727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smtClean="0">
                  <a:solidFill>
                    <a:schemeClr val="tx1">
                      <a:lumMod val="95000"/>
                      <a:lumOff val="5000"/>
                    </a:schemeClr>
                  </a:solidFill>
                  <a:latin typeface="+mn-lt"/>
                </a:rPr>
                <a:t>Cerrolow 136</a:t>
              </a:r>
            </a:p>
            <a:p>
              <a:r>
                <a:rPr lang="en-US" sz="1600" dirty="0" smtClean="0">
                  <a:solidFill>
                    <a:schemeClr val="tx1"/>
                  </a:solidFill>
                  <a:latin typeface="+mn-lt"/>
                </a:rPr>
                <a:t>57.8 °C melting point</a:t>
              </a:r>
            </a:p>
            <a:p>
              <a:r>
                <a:rPr lang="en-US" sz="1600" dirty="0" smtClean="0">
                  <a:solidFill>
                    <a:schemeClr val="tx1"/>
                  </a:solidFill>
                  <a:latin typeface="+mn-lt"/>
                </a:rPr>
                <a:t>Minor </a:t>
              </a:r>
              <a:r>
                <a:rPr lang="en-US" sz="1600" dirty="0" smtClean="0">
                  <a:solidFill>
                    <a:schemeClr val="tx1"/>
                  </a:solidFill>
                  <a:latin typeface="+mn-lt"/>
                </a:rPr>
                <a:t>net volume change</a:t>
              </a:r>
            </a:p>
          </p:txBody>
        </p:sp>
      </p:grpSp>
    </p:spTree>
    <p:extLst>
      <p:ext uri="{BB962C8B-B14F-4D97-AF65-F5344CB8AC3E}">
        <p14:creationId xmlns:p14="http://schemas.microsoft.com/office/powerpoint/2010/main" val="4146666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Creation of Channels</a:t>
            </a:r>
            <a:endParaRPr lang="en-US" dirty="0"/>
          </a:p>
        </p:txBody>
      </p:sp>
      <p:sp>
        <p:nvSpPr>
          <p:cNvPr id="3" name="Content Placeholder 2"/>
          <p:cNvSpPr>
            <a:spLocks noGrp="1"/>
          </p:cNvSpPr>
          <p:nvPr>
            <p:ph idx="1"/>
          </p:nvPr>
        </p:nvSpPr>
        <p:spPr>
          <a:xfrm>
            <a:off x="609600" y="1600200"/>
            <a:ext cx="8229600" cy="4525963"/>
          </a:xfrm>
        </p:spPr>
        <p:txBody>
          <a:bodyPr/>
          <a:lstStyle/>
          <a:p>
            <a:pPr marL="0" indent="0">
              <a:buNone/>
            </a:pPr>
            <a:r>
              <a:rPr lang="en-US" dirty="0" smtClean="0">
                <a:solidFill>
                  <a:schemeClr val="tx1"/>
                </a:solidFill>
                <a:latin typeface="+mn-lt"/>
              </a:rPr>
              <a:t>F</a:t>
            </a:r>
            <a:r>
              <a:rPr lang="en-US" dirty="0" smtClean="0">
                <a:solidFill>
                  <a:schemeClr val="tx1"/>
                </a:solidFill>
                <a:latin typeface="+mn-lt"/>
              </a:rPr>
              <a:t>DM </a:t>
            </a:r>
            <a:r>
              <a:rPr lang="en-US" dirty="0" smtClean="0">
                <a:solidFill>
                  <a:schemeClr val="tx1"/>
                </a:solidFill>
                <a:latin typeface="+mn-lt"/>
              </a:rPr>
              <a:t>Printer: Stratasys Fortus 250mc </a:t>
            </a:r>
            <a:endParaRPr lang="en-US" dirty="0">
              <a:solidFill>
                <a:schemeClr val="tx1"/>
              </a:solidFill>
              <a:latin typeface="+mn-lt"/>
            </a:endParaRPr>
          </a:p>
        </p:txBody>
      </p:sp>
      <p:grpSp>
        <p:nvGrpSpPr>
          <p:cNvPr id="7" name="Group 6"/>
          <p:cNvGrpSpPr/>
          <p:nvPr/>
        </p:nvGrpSpPr>
        <p:grpSpPr>
          <a:xfrm>
            <a:off x="114300" y="2387600"/>
            <a:ext cx="8915400" cy="3022600"/>
            <a:chOff x="76200" y="2387600"/>
            <a:chExt cx="8915400" cy="3022600"/>
          </a:xfrm>
        </p:grpSpPr>
        <p:pic>
          <p:nvPicPr>
            <p:cNvPr id="4" name="Content Placeholder 3" descr="Macintosh HD:Users:brandonaraki_backup:Downloads:figures_dimensions.png"/>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387600"/>
              <a:ext cx="4572000" cy="3022600"/>
            </a:xfrm>
            <a:prstGeom prst="rect">
              <a:avLst/>
            </a:prstGeom>
            <a:noFill/>
            <a:ln>
              <a:noFill/>
            </a:ln>
          </p:spPr>
        </p:pic>
        <p:pic>
          <p:nvPicPr>
            <p:cNvPr id="5" name="Picture 4" descr="Macintosh HD:Users:brandonaraki_backup:Documents:MENG472:figures_profile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463800"/>
              <a:ext cx="4419600" cy="2489200"/>
            </a:xfrm>
            <a:prstGeom prst="rect">
              <a:avLst/>
            </a:prstGeom>
            <a:noFill/>
            <a:ln>
              <a:noFill/>
            </a:ln>
          </p:spPr>
        </p:pic>
      </p:grpSp>
      <p:sp>
        <p:nvSpPr>
          <p:cNvPr id="6" name="TextBox 5"/>
          <p:cNvSpPr txBox="1"/>
          <p:nvPr/>
        </p:nvSpPr>
        <p:spPr>
          <a:xfrm>
            <a:off x="0" y="5372100"/>
            <a:ext cx="3276600" cy="877163"/>
          </a:xfrm>
          <a:prstGeom prst="rect">
            <a:avLst/>
          </a:prstGeom>
          <a:noFill/>
        </p:spPr>
        <p:txBody>
          <a:bodyPr wrap="square" rtlCol="0">
            <a:spAutoFit/>
          </a:bodyPr>
          <a:lstStyle/>
          <a:p>
            <a:r>
              <a:rPr lang="en-US" sz="1100" dirty="0" smtClean="0"/>
              <a:t>Brandon Araki, 2014,</a:t>
            </a:r>
            <a:r>
              <a:rPr lang="en-US" sz="1100" dirty="0"/>
              <a:t> An Injection-Based Method of Embedding Electronics in 3D Printed Parts</a:t>
            </a:r>
          </a:p>
          <a:p>
            <a:r>
              <a:rPr lang="en-US" sz="1100" dirty="0"/>
              <a:t> </a:t>
            </a:r>
          </a:p>
          <a:p>
            <a:endParaRPr lang="en-US" dirty="0"/>
          </a:p>
        </p:txBody>
      </p:sp>
    </p:spTree>
    <p:extLst>
      <p:ext uri="{BB962C8B-B14F-4D97-AF65-F5344CB8AC3E}">
        <p14:creationId xmlns:p14="http://schemas.microsoft.com/office/powerpoint/2010/main" val="326941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smtClean="0"/>
              <a:t>Injection-Based Method</a:t>
            </a:r>
            <a:endParaRPr lang="en-US" dirty="0"/>
          </a:p>
        </p:txBody>
      </p:sp>
      <p:grpSp>
        <p:nvGrpSpPr>
          <p:cNvPr id="3" name="Group 2"/>
          <p:cNvGrpSpPr/>
          <p:nvPr/>
        </p:nvGrpSpPr>
        <p:grpSpPr>
          <a:xfrm>
            <a:off x="2057400" y="1371600"/>
            <a:ext cx="5029200" cy="5605317"/>
            <a:chOff x="1905000" y="1371600"/>
            <a:chExt cx="5029200" cy="5605317"/>
          </a:xfrm>
        </p:grpSpPr>
        <p:pic>
          <p:nvPicPr>
            <p:cNvPr id="7" name="Picture 6" descr="Macintosh HD:Users:brandonaraki_backup:Documents:MENG472:process_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600"/>
              <a:ext cx="4953000" cy="4728154"/>
            </a:xfrm>
            <a:prstGeom prst="rect">
              <a:avLst/>
            </a:prstGeom>
            <a:noFill/>
            <a:ln>
              <a:noFill/>
            </a:ln>
            <a:effectLst>
              <a:outerShdw dist="50800" dir="5400000" sx="74000" sy="74000" algn="ctr" rotWithShape="0">
                <a:schemeClr val="bg1"/>
              </a:outerShdw>
            </a:effectLst>
          </p:spPr>
        </p:pic>
        <p:sp>
          <p:nvSpPr>
            <p:cNvPr id="4" name="TextBox 3"/>
            <p:cNvSpPr txBox="1"/>
            <p:nvPr/>
          </p:nvSpPr>
          <p:spPr>
            <a:xfrm>
              <a:off x="1905000" y="6099754"/>
              <a:ext cx="3276600" cy="877163"/>
            </a:xfrm>
            <a:prstGeom prst="rect">
              <a:avLst/>
            </a:prstGeom>
            <a:noFill/>
          </p:spPr>
          <p:txBody>
            <a:bodyPr wrap="square" rtlCol="0">
              <a:spAutoFit/>
            </a:bodyPr>
            <a:lstStyle/>
            <a:p>
              <a:r>
                <a:rPr lang="en-US" sz="1100" dirty="0" smtClean="0"/>
                <a:t>Brandon Araki, 2014,</a:t>
              </a:r>
              <a:r>
                <a:rPr lang="en-US" sz="1100" dirty="0"/>
                <a:t> An Injection-Based Method of Embedding Electronics in 3D Printed Parts</a:t>
              </a:r>
            </a:p>
            <a:p>
              <a:r>
                <a:rPr lang="en-US" sz="1100" dirty="0"/>
                <a:t> </a:t>
              </a:r>
            </a:p>
            <a:p>
              <a:endParaRPr lang="en-US" dirty="0"/>
            </a:p>
          </p:txBody>
        </p:sp>
      </p:grpSp>
    </p:spTree>
    <p:extLst>
      <p:ext uri="{BB962C8B-B14F-4D97-AF65-F5344CB8AC3E}">
        <p14:creationId xmlns:p14="http://schemas.microsoft.com/office/powerpoint/2010/main" val="1757568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solidFill>
                  <a:schemeClr val="tx1"/>
                </a:solidFill>
                <a:latin typeface="+mn-lt"/>
              </a:rPr>
              <a:t>Can we automate the manual process of 3-D printable circuit design?</a:t>
            </a:r>
          </a:p>
          <a:p>
            <a:r>
              <a:rPr lang="en-US" dirty="0" smtClean="0">
                <a:solidFill>
                  <a:schemeClr val="tx1"/>
                </a:solidFill>
                <a:latin typeface="+mn-lt"/>
              </a:rPr>
              <a:t>Can we design a method that solves the metal spillage problem?</a:t>
            </a:r>
            <a:endParaRPr lang="en-US" dirty="0">
              <a:solidFill>
                <a:schemeClr val="tx1"/>
              </a:solidFill>
              <a:latin typeface="+mn-lt"/>
            </a:endParaRPr>
          </a:p>
        </p:txBody>
      </p:sp>
    </p:spTree>
    <p:extLst>
      <p:ext uri="{BB962C8B-B14F-4D97-AF65-F5344CB8AC3E}">
        <p14:creationId xmlns:p14="http://schemas.microsoft.com/office/powerpoint/2010/main" val="3316082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Proposed Method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337766169"/>
              </p:ext>
            </p:extLst>
          </p:nvPr>
        </p:nvGraphicFramePr>
        <p:xfrm>
          <a:off x="457200" y="1981200"/>
          <a:ext cx="8229600" cy="338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3860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Goal of Proposed Method</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40" t="18178" r="10362" b="13281"/>
          <a:stretch/>
        </p:blipFill>
        <p:spPr bwMode="auto">
          <a:xfrm>
            <a:off x="2134453" y="1371599"/>
            <a:ext cx="4668281" cy="230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468593" y="3810000"/>
            <a:ext cx="0" cy="3349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71700" y="4267200"/>
            <a:ext cx="4593787" cy="2472464"/>
          </a:xfrm>
        </p:spPr>
      </p:pic>
    </p:spTree>
    <p:extLst>
      <p:ext uri="{BB962C8B-B14F-4D97-AF65-F5344CB8AC3E}">
        <p14:creationId xmlns:p14="http://schemas.microsoft.com/office/powerpoint/2010/main" val="2174154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Tree Structure</a:t>
            </a:r>
            <a:endParaRPr lang="en-US" dirty="0"/>
          </a:p>
        </p:txBody>
      </p:sp>
      <p:grpSp>
        <p:nvGrpSpPr>
          <p:cNvPr id="4" name="Group 3"/>
          <p:cNvGrpSpPr>
            <a:grpSpLocks noChangeAspect="1"/>
          </p:cNvGrpSpPr>
          <p:nvPr/>
        </p:nvGrpSpPr>
        <p:grpSpPr>
          <a:xfrm>
            <a:off x="208256" y="1600200"/>
            <a:ext cx="8727489" cy="4828202"/>
            <a:chOff x="0" y="0"/>
            <a:chExt cx="7549286" cy="3877056"/>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85" t="18775" r="12753" b="15694"/>
            <a:stretch/>
          </p:blipFill>
          <p:spPr bwMode="auto">
            <a:xfrm>
              <a:off x="43891" y="2099462"/>
              <a:ext cx="3394253" cy="1777594"/>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1440" t="20569" r="16719" b="13785"/>
            <a:stretch/>
          </p:blipFill>
          <p:spPr bwMode="auto">
            <a:xfrm>
              <a:off x="0" y="58521"/>
              <a:ext cx="3438144" cy="1762964"/>
            </a:xfrm>
            <a:prstGeom prst="rect">
              <a:avLst/>
            </a:prstGeom>
            <a:ln>
              <a:noFill/>
            </a:ln>
            <a:extLst>
              <a:ext uri="{53640926-AAD7-44D8-BBD7-CCE9431645EC}">
                <a14:shadowObscured xmlns:a14="http://schemas.microsoft.com/office/drawing/2010/main"/>
              </a:ext>
            </a:extLst>
          </p:spPr>
        </p:pic>
        <p:graphicFrame>
          <p:nvGraphicFramePr>
            <p:cNvPr id="7" name="Diagram 6"/>
            <p:cNvGraphicFramePr/>
            <p:nvPr/>
          </p:nvGraphicFramePr>
          <p:xfrm>
            <a:off x="3694176" y="0"/>
            <a:ext cx="3847795" cy="18361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19954" t="13543" r="2982" b="12449"/>
            <a:stretch/>
          </p:blipFill>
          <p:spPr bwMode="auto">
            <a:xfrm>
              <a:off x="3657600" y="2084832"/>
              <a:ext cx="3891686" cy="1770278"/>
            </a:xfrm>
            <a:prstGeom prst="rect">
              <a:avLst/>
            </a:prstGeom>
            <a:ln>
              <a:noFill/>
            </a:ln>
            <a:extLst>
              <a:ext uri="{53640926-AAD7-44D8-BBD7-CCE9431645EC}">
                <a14:shadowObscured xmlns:a14="http://schemas.microsoft.com/office/drawing/2010/main"/>
              </a:ext>
            </a:extLst>
          </p:spPr>
        </p:pic>
        <p:cxnSp>
          <p:nvCxnSpPr>
            <p:cNvPr id="9" name="Straight Arrow Connector 8"/>
            <p:cNvCxnSpPr/>
            <p:nvPr/>
          </p:nvCxnSpPr>
          <p:spPr>
            <a:xfrm>
              <a:off x="1901952" y="2655417"/>
              <a:ext cx="28529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9072" y="2267712"/>
              <a:ext cx="23368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2"/>
            <p:cNvSpPr txBox="1">
              <a:spLocks noChangeArrowheads="1"/>
            </p:cNvSpPr>
            <p:nvPr/>
          </p:nvSpPr>
          <p:spPr bwMode="auto">
            <a:xfrm>
              <a:off x="870508" y="2128723"/>
              <a:ext cx="921385" cy="255905"/>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900">
                  <a:effectLst/>
                  <a:latin typeface="Palatino Linotype"/>
                  <a:ea typeface="Calibri"/>
                  <a:cs typeface="Times New Roman"/>
                </a:rPr>
                <a:t>Through-hole</a:t>
              </a:r>
              <a:endParaRPr lang="en-US" sz="1200">
                <a:effectLst/>
                <a:latin typeface="Times New Roman"/>
                <a:ea typeface="Calibri"/>
                <a:cs typeface="Times New Roman"/>
              </a:endParaRPr>
            </a:p>
          </p:txBody>
        </p:sp>
        <p:sp>
          <p:nvSpPr>
            <p:cNvPr id="12" name="Text Box 2"/>
            <p:cNvSpPr txBox="1">
              <a:spLocks noChangeArrowheads="1"/>
            </p:cNvSpPr>
            <p:nvPr/>
          </p:nvSpPr>
          <p:spPr bwMode="auto">
            <a:xfrm>
              <a:off x="1031443" y="2523744"/>
              <a:ext cx="980237" cy="256032"/>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900">
                  <a:effectLst/>
                  <a:latin typeface="Palatino Linotype"/>
                  <a:ea typeface="Calibri"/>
                  <a:cs typeface="Times New Roman"/>
                </a:rPr>
                <a:t>Injection Point</a:t>
              </a:r>
              <a:endParaRPr lang="en-US" sz="1200">
                <a:effectLst/>
                <a:latin typeface="Times New Roman"/>
                <a:ea typeface="Calibri"/>
                <a:cs typeface="Times New Roman"/>
              </a:endParaRPr>
            </a:p>
          </p:txBody>
        </p:sp>
      </p:grpSp>
    </p:spTree>
    <p:extLst>
      <p:ext uri="{BB962C8B-B14F-4D97-AF65-F5344CB8AC3E}">
        <p14:creationId xmlns:p14="http://schemas.microsoft.com/office/powerpoint/2010/main" val="16162615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3759</TotalTime>
  <Words>617</Words>
  <Application>Microsoft Office PowerPoint</Application>
  <PresentationFormat>On-screen Show (4:3)</PresentationFormat>
  <Paragraphs>117</Paragraphs>
  <Slides>20</Slides>
  <Notes>12</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Executive</vt:lpstr>
      <vt:lpstr>Rapid Prototyping of Electric Circuits Using 3-D Printing</vt:lpstr>
      <vt:lpstr>Embedded Circuits</vt:lpstr>
      <vt:lpstr>Prior Work</vt:lpstr>
      <vt:lpstr>Creation of Channels</vt:lpstr>
      <vt:lpstr>Injection-Based Method</vt:lpstr>
      <vt:lpstr>Questions</vt:lpstr>
      <vt:lpstr>Proposed Method</vt:lpstr>
      <vt:lpstr>Goal of Proposed Method</vt:lpstr>
      <vt:lpstr>Tree Structure</vt:lpstr>
      <vt:lpstr>EAGLE PCB</vt:lpstr>
      <vt:lpstr>EAGLE PCB</vt:lpstr>
      <vt:lpstr>Computer Aided Design</vt:lpstr>
      <vt:lpstr>PowerPoint Presentation</vt:lpstr>
      <vt:lpstr>PCB Information</vt:lpstr>
      <vt:lpstr>MATLAB</vt:lpstr>
      <vt:lpstr>Tree Structure</vt:lpstr>
      <vt:lpstr>Automation Successful</vt:lpstr>
      <vt:lpstr>Injection Based Method</vt:lpstr>
      <vt:lpstr>Future Work</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Prototyping of Electric Circuits Using 3-D Printing</dc:title>
  <dc:creator>Gerardo Carranza</dc:creator>
  <cp:lastModifiedBy>Gerardo Carranza</cp:lastModifiedBy>
  <cp:revision>110</cp:revision>
  <dcterms:created xsi:type="dcterms:W3CDTF">2014-07-08T00:50:14Z</dcterms:created>
  <dcterms:modified xsi:type="dcterms:W3CDTF">2014-08-07T04:18:05Z</dcterms:modified>
</cp:coreProperties>
</file>